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Lst>
  <p:notesMasterIdLst>
    <p:notesMasterId r:id="rId9"/>
  </p:notesMasterIdLst>
  <p:handoutMasterIdLst>
    <p:handoutMasterId r:id="rId10"/>
  </p:handoutMasterIdLst>
  <p:sldIdLst>
    <p:sldId id="256" r:id="rId2"/>
    <p:sldId id="283" r:id="rId3"/>
    <p:sldId id="284" r:id="rId4"/>
    <p:sldId id="285" r:id="rId5"/>
    <p:sldId id="286" r:id="rId6"/>
    <p:sldId id="287" r:id="rId7"/>
    <p:sldId id="267" r:id="rId8"/>
  </p:sldIdLst>
  <p:sldSz cx="9144000" cy="6858000" type="letter"/>
  <p:notesSz cx="7010400" cy="9296400"/>
  <p:defaultTextStyle>
    <a:defPPr>
      <a:defRPr lang="en-US"/>
    </a:defPPr>
    <a:lvl1pPr algn="l" rtl="0" eaLnBrk="0" fontAlgn="base" hangingPunct="0">
      <a:spcBef>
        <a:spcPct val="0"/>
      </a:spcBef>
      <a:spcAft>
        <a:spcPct val="0"/>
      </a:spcAft>
      <a:defRPr sz="2400" kern="1200">
        <a:solidFill>
          <a:schemeClr val="tx1"/>
        </a:solidFill>
        <a:latin typeface="Futura Hv" pitchFamily="34" charset="0"/>
        <a:ea typeface="+mn-ea"/>
        <a:cs typeface="+mn-cs"/>
      </a:defRPr>
    </a:lvl1pPr>
    <a:lvl2pPr marL="457200" algn="l" rtl="0" eaLnBrk="0" fontAlgn="base" hangingPunct="0">
      <a:spcBef>
        <a:spcPct val="0"/>
      </a:spcBef>
      <a:spcAft>
        <a:spcPct val="0"/>
      </a:spcAft>
      <a:defRPr sz="2400" kern="1200">
        <a:solidFill>
          <a:schemeClr val="tx1"/>
        </a:solidFill>
        <a:latin typeface="Futura Hv" pitchFamily="34" charset="0"/>
        <a:ea typeface="+mn-ea"/>
        <a:cs typeface="+mn-cs"/>
      </a:defRPr>
    </a:lvl2pPr>
    <a:lvl3pPr marL="914400" algn="l" rtl="0" eaLnBrk="0" fontAlgn="base" hangingPunct="0">
      <a:spcBef>
        <a:spcPct val="0"/>
      </a:spcBef>
      <a:spcAft>
        <a:spcPct val="0"/>
      </a:spcAft>
      <a:defRPr sz="2400" kern="1200">
        <a:solidFill>
          <a:schemeClr val="tx1"/>
        </a:solidFill>
        <a:latin typeface="Futura Hv"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Futura Hv"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Futura Hv" pitchFamily="34" charset="0"/>
        <a:ea typeface="+mn-ea"/>
        <a:cs typeface="+mn-cs"/>
      </a:defRPr>
    </a:lvl5pPr>
    <a:lvl6pPr marL="2286000" algn="l" defTabSz="914400" rtl="0" eaLnBrk="1" latinLnBrk="0" hangingPunct="1">
      <a:defRPr sz="2400" kern="1200">
        <a:solidFill>
          <a:schemeClr val="tx1"/>
        </a:solidFill>
        <a:latin typeface="Futura Hv" pitchFamily="34" charset="0"/>
        <a:ea typeface="+mn-ea"/>
        <a:cs typeface="+mn-cs"/>
      </a:defRPr>
    </a:lvl6pPr>
    <a:lvl7pPr marL="2743200" algn="l" defTabSz="914400" rtl="0" eaLnBrk="1" latinLnBrk="0" hangingPunct="1">
      <a:defRPr sz="2400" kern="1200">
        <a:solidFill>
          <a:schemeClr val="tx1"/>
        </a:solidFill>
        <a:latin typeface="Futura Hv" pitchFamily="34" charset="0"/>
        <a:ea typeface="+mn-ea"/>
        <a:cs typeface="+mn-cs"/>
      </a:defRPr>
    </a:lvl7pPr>
    <a:lvl8pPr marL="3200400" algn="l" defTabSz="914400" rtl="0" eaLnBrk="1" latinLnBrk="0" hangingPunct="1">
      <a:defRPr sz="2400" kern="1200">
        <a:solidFill>
          <a:schemeClr val="tx1"/>
        </a:solidFill>
        <a:latin typeface="Futura Hv" pitchFamily="34" charset="0"/>
        <a:ea typeface="+mn-ea"/>
        <a:cs typeface="+mn-cs"/>
      </a:defRPr>
    </a:lvl8pPr>
    <a:lvl9pPr marL="3657600" algn="l" defTabSz="914400" rtl="0" eaLnBrk="1" latinLnBrk="0" hangingPunct="1">
      <a:defRPr sz="2400" kern="1200">
        <a:solidFill>
          <a:schemeClr val="tx1"/>
        </a:solidFill>
        <a:latin typeface="Futura Hv" pitchFamily="34" charset="0"/>
        <a:ea typeface="+mn-ea"/>
        <a:cs typeface="+mn-cs"/>
      </a:defRPr>
    </a:lvl9pPr>
  </p:defaultTextStyle>
  <p:extLst>
    <p:ext uri="{EFAFB233-063F-42B5-8137-9DF3F51BA10A}">
      <p15:sldGuideLst xmlns:p15="http://schemas.microsoft.com/office/powerpoint/2012/main">
        <p15:guide id="1" orient="horz" pos="475">
          <p15:clr>
            <a:srgbClr val="A4A3A4"/>
          </p15:clr>
        </p15:guide>
        <p15:guide id="2" pos="4122">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FF00"/>
    <a:srgbClr val="000066"/>
    <a:srgbClr val="FFFFFF"/>
    <a:srgbClr val="006384"/>
    <a:srgbClr val="0A357E"/>
    <a:srgbClr val="800000"/>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0129" autoAdjust="0"/>
    <p:restoredTop sz="94627" autoAdjust="0"/>
  </p:normalViewPr>
  <p:slideViewPr>
    <p:cSldViewPr snapToGrid="0">
      <p:cViewPr varScale="1">
        <p:scale>
          <a:sx n="67" d="100"/>
          <a:sy n="67" d="100"/>
        </p:scale>
        <p:origin x="1050" y="78"/>
      </p:cViewPr>
      <p:guideLst>
        <p:guide orient="horz" pos="475"/>
        <p:guide pos="412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10"/>
    </p:cViewPr>
  </p:sorterViewPr>
  <p:notesViewPr>
    <p:cSldViewPr snapToGrid="0">
      <p:cViewPr>
        <p:scale>
          <a:sx n="80" d="100"/>
          <a:sy n="80" d="100"/>
        </p:scale>
        <p:origin x="1560" y="6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6542" name="Rectangle 14"/>
          <p:cNvSpPr>
            <a:spLocks noGrp="1" noChangeArrowheads="1"/>
          </p:cNvSpPr>
          <p:nvPr>
            <p:ph type="ftr" sz="quarter" idx="2"/>
          </p:nvPr>
        </p:nvSpPr>
        <p:spPr bwMode="auto">
          <a:xfrm>
            <a:off x="1185863" y="8753475"/>
            <a:ext cx="4656137" cy="473075"/>
          </a:xfrm>
          <a:prstGeom prst="rect">
            <a:avLst/>
          </a:prstGeom>
          <a:noFill/>
          <a:ln w="9525">
            <a:noFill/>
            <a:miter lim="800000"/>
            <a:headEnd/>
            <a:tailEnd/>
          </a:ln>
          <a:effectLst/>
        </p:spPr>
        <p:txBody>
          <a:bodyPr vert="horz" wrap="square" lIns="0" tIns="47462" rIns="94923" bIns="47462" numCol="1" anchor="b" anchorCtr="0" compatLnSpc="1">
            <a:prstTxWarp prst="textNoShape">
              <a:avLst/>
            </a:prstTxWarp>
          </a:bodyPr>
          <a:lstStyle>
            <a:lvl1pPr algn="l" defTabSz="949325" eaLnBrk="0" hangingPunct="0">
              <a:spcBef>
                <a:spcPct val="0"/>
              </a:spcBef>
              <a:defRPr sz="1200">
                <a:latin typeface="Futura Bk" pitchFamily="34" charset="0"/>
              </a:defRPr>
            </a:lvl1pPr>
          </a:lstStyle>
          <a:p>
            <a:pPr>
              <a:defRPr/>
            </a:pPr>
            <a:endParaRPr lang="en-US"/>
          </a:p>
        </p:txBody>
      </p:sp>
      <p:sp>
        <p:nvSpPr>
          <p:cNvPr id="406543" name="Rectangle 15"/>
          <p:cNvSpPr>
            <a:spLocks noGrp="1" noChangeArrowheads="1"/>
          </p:cNvSpPr>
          <p:nvPr>
            <p:ph type="sldNum" sz="quarter" idx="3"/>
          </p:nvPr>
        </p:nvSpPr>
        <p:spPr bwMode="auto">
          <a:xfrm>
            <a:off x="6386513" y="8753475"/>
            <a:ext cx="558800" cy="473075"/>
          </a:xfrm>
          <a:prstGeom prst="rect">
            <a:avLst/>
          </a:prstGeom>
          <a:noFill/>
          <a:ln w="9525">
            <a:noFill/>
            <a:miter lim="800000"/>
            <a:headEnd/>
            <a:tailEnd/>
          </a:ln>
          <a:effectLst/>
        </p:spPr>
        <p:txBody>
          <a:bodyPr vert="horz" wrap="square" lIns="94923" tIns="47462" rIns="94923" bIns="47462" numCol="1" anchor="b" anchorCtr="0" compatLnSpc="1">
            <a:prstTxWarp prst="textNoShape">
              <a:avLst/>
            </a:prstTxWarp>
          </a:bodyPr>
          <a:lstStyle>
            <a:lvl1pPr algn="r" defTabSz="949325" eaLnBrk="0" hangingPunct="0">
              <a:spcBef>
                <a:spcPct val="0"/>
              </a:spcBef>
              <a:defRPr sz="1200">
                <a:latin typeface="Futura Bk" pitchFamily="34" charset="0"/>
              </a:defRPr>
            </a:lvl1pPr>
          </a:lstStyle>
          <a:p>
            <a:pPr>
              <a:defRPr/>
            </a:pPr>
            <a:fld id="{3C730068-CD84-435F-9C8C-C35C38F2AA4A}" type="slidenum">
              <a:rPr lang="en-US"/>
              <a:pPr>
                <a:defRPr/>
              </a:pPr>
              <a:t>‹#›</a:t>
            </a:fld>
            <a:endParaRPr lang="en-US"/>
          </a:p>
        </p:txBody>
      </p:sp>
      <p:sp>
        <p:nvSpPr>
          <p:cNvPr id="406544" name="Rectangle 16"/>
          <p:cNvSpPr>
            <a:spLocks noGrp="1" noChangeArrowheads="1"/>
          </p:cNvSpPr>
          <p:nvPr>
            <p:ph type="hdr" sz="quarter"/>
          </p:nvPr>
        </p:nvSpPr>
        <p:spPr bwMode="auto">
          <a:xfrm>
            <a:off x="1181100" y="0"/>
            <a:ext cx="3960813" cy="473075"/>
          </a:xfrm>
          <a:prstGeom prst="rect">
            <a:avLst/>
          </a:prstGeom>
          <a:noFill/>
          <a:ln w="9525">
            <a:noFill/>
            <a:miter lim="800000"/>
            <a:headEnd/>
            <a:tailEnd/>
          </a:ln>
          <a:effectLst/>
        </p:spPr>
        <p:txBody>
          <a:bodyPr vert="horz" wrap="square" lIns="0" tIns="47462" rIns="94923" bIns="47462" numCol="1" anchor="t" anchorCtr="0" compatLnSpc="1">
            <a:prstTxWarp prst="textNoShape">
              <a:avLst/>
            </a:prstTxWarp>
          </a:bodyPr>
          <a:lstStyle>
            <a:lvl1pPr algn="l" defTabSz="949325" eaLnBrk="0" hangingPunct="0">
              <a:spcBef>
                <a:spcPct val="0"/>
              </a:spcBef>
              <a:defRPr sz="1200">
                <a:latin typeface="Futura Bk" pitchFamily="34" charset="0"/>
              </a:defRPr>
            </a:lvl1pPr>
          </a:lstStyle>
          <a:p>
            <a:pPr>
              <a:defRPr/>
            </a:pPr>
            <a:endParaRPr lang="en-US"/>
          </a:p>
        </p:txBody>
      </p:sp>
      <p:sp>
        <p:nvSpPr>
          <p:cNvPr id="406545" name="Rectangle 17"/>
          <p:cNvSpPr>
            <a:spLocks noGrp="1" noChangeArrowheads="1"/>
          </p:cNvSpPr>
          <p:nvPr>
            <p:ph type="dt" idx="1"/>
          </p:nvPr>
        </p:nvSpPr>
        <p:spPr bwMode="auto">
          <a:xfrm>
            <a:off x="5657850" y="0"/>
            <a:ext cx="1352550" cy="473075"/>
          </a:xfrm>
          <a:prstGeom prst="rect">
            <a:avLst/>
          </a:prstGeom>
          <a:noFill/>
          <a:ln w="9525">
            <a:noFill/>
            <a:miter lim="800000"/>
            <a:headEnd/>
            <a:tailEnd/>
          </a:ln>
          <a:effectLst/>
        </p:spPr>
        <p:txBody>
          <a:bodyPr vert="horz" wrap="square" lIns="0" tIns="47462" rIns="94923" bIns="47462" numCol="1" anchor="t" anchorCtr="0" compatLnSpc="1">
            <a:prstTxWarp prst="textNoShape">
              <a:avLst/>
            </a:prstTxWarp>
          </a:bodyPr>
          <a:lstStyle>
            <a:lvl1pPr algn="r" defTabSz="949325" eaLnBrk="0" hangingPunct="0">
              <a:spcBef>
                <a:spcPct val="0"/>
              </a:spcBef>
              <a:defRPr sz="1200">
                <a:latin typeface="Futura Bk" pitchFamily="34" charset="0"/>
              </a:defRPr>
            </a:lvl1pPr>
          </a:lstStyle>
          <a:p>
            <a:pPr>
              <a:defRPr/>
            </a:pPr>
            <a:endParaRPr lang="en-US"/>
          </a:p>
        </p:txBody>
      </p:sp>
    </p:spTree>
    <p:extLst>
      <p:ext uri="{BB962C8B-B14F-4D97-AF65-F5344CB8AC3E}">
        <p14:creationId xmlns:p14="http://schemas.microsoft.com/office/powerpoint/2010/main" val="3558555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4"/>
          <p:cNvSpPr>
            <a:spLocks noGrp="1" noRot="1" noChangeAspect="1" noChangeArrowheads="1" noTextEdit="1"/>
          </p:cNvSpPr>
          <p:nvPr>
            <p:ph type="sldImg" idx="2"/>
          </p:nvPr>
        </p:nvSpPr>
        <p:spPr bwMode="auto">
          <a:xfrm>
            <a:off x="1181100" y="695325"/>
            <a:ext cx="4649788" cy="34877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white">
          <a:xfrm>
            <a:off x="933450" y="4416425"/>
            <a:ext cx="5143500" cy="4184650"/>
          </a:xfrm>
          <a:prstGeom prst="rect">
            <a:avLst/>
          </a:prstGeom>
          <a:noFill/>
          <a:ln w="9525">
            <a:noFill/>
            <a:miter lim="800000"/>
            <a:headEnd/>
            <a:tailEnd/>
          </a:ln>
          <a:effectLst/>
        </p:spPr>
        <p:txBody>
          <a:bodyPr vert="horz" wrap="square" lIns="111795" tIns="93163" rIns="111795" bIns="9316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8" name="Rectangle 8"/>
          <p:cNvSpPr>
            <a:spLocks noGrp="1" noChangeArrowheads="1"/>
          </p:cNvSpPr>
          <p:nvPr>
            <p:ph type="dt" idx="1"/>
          </p:nvPr>
        </p:nvSpPr>
        <p:spPr bwMode="auto">
          <a:xfrm>
            <a:off x="5657850" y="0"/>
            <a:ext cx="1352550" cy="473075"/>
          </a:xfrm>
          <a:prstGeom prst="rect">
            <a:avLst/>
          </a:prstGeom>
          <a:noFill/>
          <a:ln w="9525">
            <a:noFill/>
            <a:miter lim="800000"/>
            <a:headEnd/>
            <a:tailEnd/>
          </a:ln>
          <a:effectLst/>
        </p:spPr>
        <p:txBody>
          <a:bodyPr vert="horz" wrap="square" lIns="0" tIns="47462" rIns="94923" bIns="47462" numCol="1" anchor="t" anchorCtr="0" compatLnSpc="1">
            <a:prstTxWarp prst="textNoShape">
              <a:avLst/>
            </a:prstTxWarp>
          </a:bodyPr>
          <a:lstStyle>
            <a:lvl1pPr algn="r" defTabSz="949325" eaLnBrk="0" hangingPunct="0">
              <a:spcBef>
                <a:spcPct val="0"/>
              </a:spcBef>
              <a:defRPr sz="1200">
                <a:latin typeface="Futura Bk" pitchFamily="34" charset="0"/>
              </a:defRPr>
            </a:lvl1pPr>
          </a:lstStyle>
          <a:p>
            <a:pPr>
              <a:defRPr/>
            </a:pPr>
            <a:endParaRPr lang="en-US"/>
          </a:p>
        </p:txBody>
      </p:sp>
      <p:sp>
        <p:nvSpPr>
          <p:cNvPr id="5130" name="Rectangle 10"/>
          <p:cNvSpPr>
            <a:spLocks noGrp="1" noChangeArrowheads="1"/>
          </p:cNvSpPr>
          <p:nvPr>
            <p:ph type="hdr" sz="quarter"/>
          </p:nvPr>
        </p:nvSpPr>
        <p:spPr bwMode="auto">
          <a:xfrm>
            <a:off x="1181100" y="0"/>
            <a:ext cx="3960813" cy="473075"/>
          </a:xfrm>
          <a:prstGeom prst="rect">
            <a:avLst/>
          </a:prstGeom>
          <a:noFill/>
          <a:ln w="9525">
            <a:noFill/>
            <a:miter lim="800000"/>
            <a:headEnd/>
            <a:tailEnd/>
          </a:ln>
          <a:effectLst/>
        </p:spPr>
        <p:txBody>
          <a:bodyPr vert="horz" wrap="square" lIns="0" tIns="47462" rIns="94923" bIns="47462" numCol="1" anchor="t" anchorCtr="0" compatLnSpc="1">
            <a:prstTxWarp prst="textNoShape">
              <a:avLst/>
            </a:prstTxWarp>
          </a:bodyPr>
          <a:lstStyle>
            <a:lvl1pPr algn="l" defTabSz="949325" eaLnBrk="0" hangingPunct="0">
              <a:spcBef>
                <a:spcPct val="0"/>
              </a:spcBef>
              <a:defRPr sz="1200">
                <a:latin typeface="Futura Bk" pitchFamily="34" charset="0"/>
              </a:defRPr>
            </a:lvl1pPr>
          </a:lstStyle>
          <a:p>
            <a:pPr>
              <a:defRPr/>
            </a:pPr>
            <a:endParaRPr lang="en-US"/>
          </a:p>
        </p:txBody>
      </p:sp>
      <p:sp>
        <p:nvSpPr>
          <p:cNvPr id="4102" name="Rectangle 12"/>
          <p:cNvSpPr>
            <a:spLocks noChangeArrowheads="1"/>
          </p:cNvSpPr>
          <p:nvPr/>
        </p:nvSpPr>
        <p:spPr bwMode="auto">
          <a:xfrm>
            <a:off x="1039813" y="8823325"/>
            <a:ext cx="48545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7462" rIns="94923" bIns="47462" anchor="b"/>
          <a:lstStyle>
            <a:lvl1pPr algn="ctr" defTabSz="949325">
              <a:spcBef>
                <a:spcPct val="50000"/>
              </a:spcBef>
              <a:defRPr sz="2400">
                <a:solidFill>
                  <a:schemeClr val="tx1"/>
                </a:solidFill>
                <a:latin typeface="Futura Hv" pitchFamily="34" charset="0"/>
              </a:defRPr>
            </a:lvl1pPr>
            <a:lvl2pPr marL="742950" indent="-285750" algn="ctr" defTabSz="949325">
              <a:spcBef>
                <a:spcPct val="50000"/>
              </a:spcBef>
              <a:defRPr sz="2400">
                <a:solidFill>
                  <a:schemeClr val="tx1"/>
                </a:solidFill>
                <a:latin typeface="Futura Hv" pitchFamily="34" charset="0"/>
              </a:defRPr>
            </a:lvl2pPr>
            <a:lvl3pPr marL="1143000" indent="-228600" algn="ctr" defTabSz="949325">
              <a:spcBef>
                <a:spcPct val="50000"/>
              </a:spcBef>
              <a:defRPr sz="2400">
                <a:solidFill>
                  <a:schemeClr val="tx1"/>
                </a:solidFill>
                <a:latin typeface="Futura Hv" pitchFamily="34" charset="0"/>
              </a:defRPr>
            </a:lvl3pPr>
            <a:lvl4pPr marL="1600200" indent="-228600" algn="ctr" defTabSz="949325">
              <a:spcBef>
                <a:spcPct val="50000"/>
              </a:spcBef>
              <a:defRPr sz="2400">
                <a:solidFill>
                  <a:schemeClr val="tx1"/>
                </a:solidFill>
                <a:latin typeface="Futura Hv" pitchFamily="34" charset="0"/>
              </a:defRPr>
            </a:lvl4pPr>
            <a:lvl5pPr marL="2057400" indent="-228600" algn="ctr" defTabSz="949325">
              <a:spcBef>
                <a:spcPct val="50000"/>
              </a:spcBef>
              <a:defRPr sz="2400">
                <a:solidFill>
                  <a:schemeClr val="tx1"/>
                </a:solidFill>
                <a:latin typeface="Futura Hv" pitchFamily="34" charset="0"/>
              </a:defRPr>
            </a:lvl5pPr>
            <a:lvl6pPr marL="2514600" indent="-228600" algn="ctr" defTabSz="949325" eaLnBrk="0" fontAlgn="base" hangingPunct="0">
              <a:spcBef>
                <a:spcPct val="50000"/>
              </a:spcBef>
              <a:spcAft>
                <a:spcPct val="0"/>
              </a:spcAft>
              <a:defRPr sz="2400">
                <a:solidFill>
                  <a:schemeClr val="tx1"/>
                </a:solidFill>
                <a:latin typeface="Futura Hv" pitchFamily="34" charset="0"/>
              </a:defRPr>
            </a:lvl6pPr>
            <a:lvl7pPr marL="2971800" indent="-228600" algn="ctr" defTabSz="949325" eaLnBrk="0" fontAlgn="base" hangingPunct="0">
              <a:spcBef>
                <a:spcPct val="50000"/>
              </a:spcBef>
              <a:spcAft>
                <a:spcPct val="0"/>
              </a:spcAft>
              <a:defRPr sz="2400">
                <a:solidFill>
                  <a:schemeClr val="tx1"/>
                </a:solidFill>
                <a:latin typeface="Futura Hv" pitchFamily="34" charset="0"/>
              </a:defRPr>
            </a:lvl7pPr>
            <a:lvl8pPr marL="3429000" indent="-228600" algn="ctr" defTabSz="949325" eaLnBrk="0" fontAlgn="base" hangingPunct="0">
              <a:spcBef>
                <a:spcPct val="50000"/>
              </a:spcBef>
              <a:spcAft>
                <a:spcPct val="0"/>
              </a:spcAft>
              <a:defRPr sz="2400">
                <a:solidFill>
                  <a:schemeClr val="tx1"/>
                </a:solidFill>
                <a:latin typeface="Futura Hv" pitchFamily="34" charset="0"/>
              </a:defRPr>
            </a:lvl8pPr>
            <a:lvl9pPr marL="3886200" indent="-228600" algn="ctr" defTabSz="949325" eaLnBrk="0" fontAlgn="base" hangingPunct="0">
              <a:spcBef>
                <a:spcPct val="50000"/>
              </a:spcBef>
              <a:spcAft>
                <a:spcPct val="0"/>
              </a:spcAft>
              <a:defRPr sz="2400">
                <a:solidFill>
                  <a:schemeClr val="tx1"/>
                </a:solidFill>
                <a:latin typeface="Futura Hv" pitchFamily="34" charset="0"/>
              </a:defRPr>
            </a:lvl9pPr>
          </a:lstStyle>
          <a:p>
            <a:pPr algn="l">
              <a:spcBef>
                <a:spcPct val="0"/>
              </a:spcBef>
              <a:defRPr/>
            </a:pPr>
            <a:endParaRPr lang="en-US" sz="1200" smtClean="0">
              <a:latin typeface="Futura Bk" pitchFamily="34" charset="0"/>
            </a:endParaRPr>
          </a:p>
        </p:txBody>
      </p:sp>
      <p:sp>
        <p:nvSpPr>
          <p:cNvPr id="5133" name="Rectangle 13"/>
          <p:cNvSpPr>
            <a:spLocks noChangeArrowheads="1"/>
          </p:cNvSpPr>
          <p:nvPr/>
        </p:nvSpPr>
        <p:spPr bwMode="auto">
          <a:xfrm>
            <a:off x="6451600" y="8823325"/>
            <a:ext cx="558800" cy="473075"/>
          </a:xfrm>
          <a:prstGeom prst="rect">
            <a:avLst/>
          </a:prstGeom>
          <a:noFill/>
          <a:ln w="9525">
            <a:noFill/>
            <a:miter lim="800000"/>
            <a:headEnd/>
            <a:tailEnd/>
          </a:ln>
          <a:effectLst/>
        </p:spPr>
        <p:txBody>
          <a:bodyPr lIns="94923" tIns="47462" rIns="94923" bIns="47462" anchor="b"/>
          <a:lstStyle>
            <a:lvl1pPr defTabSz="949325" eaLnBrk="0" hangingPunct="0">
              <a:defRPr sz="2400">
                <a:solidFill>
                  <a:schemeClr val="tx1"/>
                </a:solidFill>
                <a:latin typeface="Futura Hv" pitchFamily="34" charset="0"/>
              </a:defRPr>
            </a:lvl1pPr>
            <a:lvl2pPr marL="742950" indent="-285750" defTabSz="949325" eaLnBrk="0" hangingPunct="0">
              <a:defRPr sz="2400">
                <a:solidFill>
                  <a:schemeClr val="tx1"/>
                </a:solidFill>
                <a:latin typeface="Futura Hv" pitchFamily="34" charset="0"/>
              </a:defRPr>
            </a:lvl2pPr>
            <a:lvl3pPr marL="1143000" indent="-228600" defTabSz="949325" eaLnBrk="0" hangingPunct="0">
              <a:defRPr sz="2400">
                <a:solidFill>
                  <a:schemeClr val="tx1"/>
                </a:solidFill>
                <a:latin typeface="Futura Hv" pitchFamily="34" charset="0"/>
              </a:defRPr>
            </a:lvl3pPr>
            <a:lvl4pPr marL="1600200" indent="-228600" defTabSz="949325" eaLnBrk="0" hangingPunct="0">
              <a:defRPr sz="2400">
                <a:solidFill>
                  <a:schemeClr val="tx1"/>
                </a:solidFill>
                <a:latin typeface="Futura Hv" pitchFamily="34" charset="0"/>
              </a:defRPr>
            </a:lvl4pPr>
            <a:lvl5pPr marL="2057400" indent="-228600" defTabSz="949325" eaLnBrk="0" hangingPunct="0">
              <a:defRPr sz="2400">
                <a:solidFill>
                  <a:schemeClr val="tx1"/>
                </a:solidFill>
                <a:latin typeface="Futura Hv" pitchFamily="34" charset="0"/>
              </a:defRPr>
            </a:lvl5pPr>
            <a:lvl6pPr marL="2514600" indent="-228600" algn="ctr" defTabSz="949325" eaLnBrk="0" fontAlgn="base" hangingPunct="0">
              <a:spcBef>
                <a:spcPct val="50000"/>
              </a:spcBef>
              <a:spcAft>
                <a:spcPct val="0"/>
              </a:spcAft>
              <a:defRPr sz="2400">
                <a:solidFill>
                  <a:schemeClr val="tx1"/>
                </a:solidFill>
                <a:latin typeface="Futura Hv" pitchFamily="34" charset="0"/>
              </a:defRPr>
            </a:lvl6pPr>
            <a:lvl7pPr marL="2971800" indent="-228600" algn="ctr" defTabSz="949325" eaLnBrk="0" fontAlgn="base" hangingPunct="0">
              <a:spcBef>
                <a:spcPct val="50000"/>
              </a:spcBef>
              <a:spcAft>
                <a:spcPct val="0"/>
              </a:spcAft>
              <a:defRPr sz="2400">
                <a:solidFill>
                  <a:schemeClr val="tx1"/>
                </a:solidFill>
                <a:latin typeface="Futura Hv" pitchFamily="34" charset="0"/>
              </a:defRPr>
            </a:lvl7pPr>
            <a:lvl8pPr marL="3429000" indent="-228600" algn="ctr" defTabSz="949325" eaLnBrk="0" fontAlgn="base" hangingPunct="0">
              <a:spcBef>
                <a:spcPct val="50000"/>
              </a:spcBef>
              <a:spcAft>
                <a:spcPct val="0"/>
              </a:spcAft>
              <a:defRPr sz="2400">
                <a:solidFill>
                  <a:schemeClr val="tx1"/>
                </a:solidFill>
                <a:latin typeface="Futura Hv" pitchFamily="34" charset="0"/>
              </a:defRPr>
            </a:lvl8pPr>
            <a:lvl9pPr marL="3886200" indent="-228600" algn="ctr" defTabSz="949325" eaLnBrk="0" fontAlgn="base" hangingPunct="0">
              <a:spcBef>
                <a:spcPct val="50000"/>
              </a:spcBef>
              <a:spcAft>
                <a:spcPct val="0"/>
              </a:spcAft>
              <a:defRPr sz="2400">
                <a:solidFill>
                  <a:schemeClr val="tx1"/>
                </a:solidFill>
                <a:latin typeface="Futura Hv" pitchFamily="34" charset="0"/>
              </a:defRPr>
            </a:lvl9pPr>
          </a:lstStyle>
          <a:p>
            <a:pPr algn="r">
              <a:defRPr/>
            </a:pPr>
            <a:fld id="{877C4998-39D5-47FD-941F-100AD224F7F9}" type="slidenum">
              <a:rPr lang="en-US" sz="1200" smtClean="0">
                <a:latin typeface="Futura Bk" pitchFamily="34" charset="0"/>
              </a:rPr>
              <a:pPr algn="r">
                <a:defRPr/>
              </a:pPr>
              <a:t>‹#›</a:t>
            </a:fld>
            <a:endParaRPr lang="en-US" sz="1200" smtClean="0">
              <a:latin typeface="Futura Bk" pitchFamily="34" charset="0"/>
            </a:endParaRPr>
          </a:p>
        </p:txBody>
      </p:sp>
    </p:spTree>
    <p:extLst>
      <p:ext uri="{BB962C8B-B14F-4D97-AF65-F5344CB8AC3E}">
        <p14:creationId xmlns:p14="http://schemas.microsoft.com/office/powerpoint/2010/main" val="3955860826"/>
      </p:ext>
    </p:extLst>
  </p:cSld>
  <p:clrMap bg1="lt1" tx1="dk1" bg2="lt2" tx2="dk2" accent1="accent1" accent2="accent2" accent3="accent3" accent4="accent4" accent5="accent5" accent6="accent6" hlink="hlink" folHlink="folHlink"/>
  <p:notesStyle>
    <a:lvl1pPr algn="l" rtl="0" eaLnBrk="0" fontAlgn="base" hangingPunct="0">
      <a:lnSpc>
        <a:spcPct val="95000"/>
      </a:lnSpc>
      <a:spcBef>
        <a:spcPct val="10000"/>
      </a:spcBef>
      <a:spcAft>
        <a:spcPct val="30000"/>
      </a:spcAft>
      <a:defRPr sz="1200" kern="1200">
        <a:solidFill>
          <a:schemeClr val="tx1"/>
        </a:solidFill>
        <a:latin typeface="Futura Hv" pitchFamily="34" charset="0"/>
        <a:ea typeface="+mn-ea"/>
        <a:cs typeface="+mn-cs"/>
      </a:defRPr>
    </a:lvl1pPr>
    <a:lvl2pPr marL="227013" indent="-225425" algn="l" rtl="0" eaLnBrk="0" fontAlgn="base" hangingPunct="0">
      <a:lnSpc>
        <a:spcPct val="95000"/>
      </a:lnSpc>
      <a:spcBef>
        <a:spcPct val="10000"/>
      </a:spcBef>
      <a:spcAft>
        <a:spcPct val="30000"/>
      </a:spcAft>
      <a:buChar char="•"/>
      <a:defRPr sz="1200" kern="1200">
        <a:solidFill>
          <a:schemeClr val="tx1"/>
        </a:solidFill>
        <a:latin typeface="Futura Bk" pitchFamily="34" charset="0"/>
        <a:ea typeface="+mn-ea"/>
        <a:cs typeface="+mn-cs"/>
      </a:defRPr>
    </a:lvl2pPr>
    <a:lvl3pPr marL="455613" indent="-227013" algn="l" rtl="0" eaLnBrk="0" fontAlgn="base" hangingPunct="0">
      <a:lnSpc>
        <a:spcPct val="95000"/>
      </a:lnSpc>
      <a:spcBef>
        <a:spcPct val="10000"/>
      </a:spcBef>
      <a:spcAft>
        <a:spcPct val="30000"/>
      </a:spcAft>
      <a:buChar char="–"/>
      <a:defRPr sz="1000" kern="1200">
        <a:solidFill>
          <a:schemeClr val="tx1"/>
        </a:solidFill>
        <a:latin typeface="Futura Bk" pitchFamily="34" charset="0"/>
        <a:ea typeface="+mn-ea"/>
        <a:cs typeface="+mn-cs"/>
      </a:defRPr>
    </a:lvl3pPr>
    <a:lvl4pPr marL="685800" indent="-228600" algn="l" rtl="0" eaLnBrk="0" fontAlgn="base" hangingPunct="0">
      <a:lnSpc>
        <a:spcPct val="95000"/>
      </a:lnSpc>
      <a:spcBef>
        <a:spcPct val="10000"/>
      </a:spcBef>
      <a:spcAft>
        <a:spcPct val="30000"/>
      </a:spcAft>
      <a:buChar char="–"/>
      <a:defRPr sz="900" kern="1200">
        <a:solidFill>
          <a:schemeClr val="tx1"/>
        </a:solidFill>
        <a:latin typeface="Futura Bk" pitchFamily="34" charset="0"/>
        <a:ea typeface="+mn-ea"/>
        <a:cs typeface="+mn-cs"/>
      </a:defRPr>
    </a:lvl4pPr>
    <a:lvl5pPr marL="908050" indent="-220663" algn="l" rtl="0" eaLnBrk="0" fontAlgn="base" hangingPunct="0">
      <a:lnSpc>
        <a:spcPct val="95000"/>
      </a:lnSpc>
      <a:spcBef>
        <a:spcPct val="10000"/>
      </a:spcBef>
      <a:spcAft>
        <a:spcPct val="30000"/>
      </a:spcAft>
      <a:buChar char="–"/>
      <a:defRPr sz="900" kern="1200">
        <a:solidFill>
          <a:schemeClr val="tx1"/>
        </a:solidFill>
        <a:latin typeface="Futura Bk"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highlights the discovery of an interesting new variety for the Barber Dime series, the 1906-D/O.</a:t>
            </a:r>
            <a:endParaRPr lang="en-US" dirty="0"/>
          </a:p>
        </p:txBody>
      </p:sp>
    </p:spTree>
    <p:extLst>
      <p:ext uri="{BB962C8B-B14F-4D97-AF65-F5344CB8AC3E}">
        <p14:creationId xmlns:p14="http://schemas.microsoft.com/office/powerpoint/2010/main" val="2293727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3450" y="4416424"/>
            <a:ext cx="5143500" cy="4323129"/>
          </a:xfrm>
        </p:spPr>
        <p:txBody>
          <a:bodyPr/>
          <a:lstStyle/>
          <a:p>
            <a:r>
              <a:rPr lang="en-US" dirty="0" smtClean="0"/>
              <a:t>This story is a great example of how an interesting article or presentation can come to light.</a:t>
            </a:r>
          </a:p>
          <a:p>
            <a:r>
              <a:rPr lang="en-US" dirty="0" smtClean="0"/>
              <a:t>At the June 2016 Raleigh Coin Club Annual show, the BCCS had a club table to promote the club, meet other Barber collectors, and to exhibit some neat Barber material for show attendees.</a:t>
            </a:r>
          </a:p>
          <a:p>
            <a:r>
              <a:rPr lang="en-US" dirty="0" smtClean="0"/>
              <a:t>Seeing the BCCS table, Barber collector Roger </a:t>
            </a:r>
            <a:r>
              <a:rPr lang="en-US" dirty="0" err="1" smtClean="0"/>
              <a:t>Beckner</a:t>
            </a:r>
            <a:r>
              <a:rPr lang="en-US" dirty="0" smtClean="0"/>
              <a:t> came over to say hi.  After discussing the club, looking at the exhibits, Roger ended up joining the BCCS.  </a:t>
            </a:r>
          </a:p>
          <a:p>
            <a:r>
              <a:rPr lang="en-US" dirty="0" smtClean="0"/>
              <a:t>Later he came back with one of his prized Barbers – a  </a:t>
            </a:r>
            <a:r>
              <a:rPr lang="en-US" dirty="0" err="1" smtClean="0"/>
              <a:t>slabbed</a:t>
            </a:r>
            <a:r>
              <a:rPr lang="en-US" dirty="0"/>
              <a:t> </a:t>
            </a:r>
            <a:r>
              <a:rPr lang="en-US" dirty="0" smtClean="0"/>
              <a:t>1906-D dime that had a clear O beneath the D mintmark.  Something we had never seen before.  He told this story, and brought in the supporting materials on the discovery.</a:t>
            </a:r>
          </a:p>
          <a:p>
            <a:r>
              <a:rPr lang="en-US" dirty="0" smtClean="0"/>
              <a:t>We had a camera at the table, and asked if we could take photos of the coin, and the other materials documenting this fantastic discovery.  He happily agreed, as he had not yet obtained quality photos for himself.</a:t>
            </a:r>
          </a:p>
          <a:p>
            <a:r>
              <a:rPr lang="en-US" dirty="0" smtClean="0"/>
              <a:t>Once the photos were shared, Roger agreed to write up a few paragraphs about the discovery that could be turned into an article for the BCCS Journal.  He agreed, and the article appeared in the Journal during the fall of 2015 (Volume 26, #3).   </a:t>
            </a:r>
          </a:p>
          <a:p>
            <a:r>
              <a:rPr lang="en-US" dirty="0" smtClean="0"/>
              <a:t>From this article, using the same photos, we now have this short presentation on this remarkable coin!</a:t>
            </a:r>
            <a:endParaRPr lang="en-US" dirty="0"/>
          </a:p>
        </p:txBody>
      </p:sp>
    </p:spTree>
    <p:extLst>
      <p:ext uri="{BB962C8B-B14F-4D97-AF65-F5344CB8AC3E}">
        <p14:creationId xmlns:p14="http://schemas.microsoft.com/office/powerpoint/2010/main" val="3291306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coin itself.  As you can easily see, the dime is in low grade, just shy of full Good.  It was graded AG3. </a:t>
            </a:r>
          </a:p>
          <a:p>
            <a:r>
              <a:rPr lang="en-US" dirty="0" smtClean="0"/>
              <a:t>Looking at the mintmark, even though the coin is in low grade, the    Over-Mintmark is clear.  The inside curve of the O is plainly visible within the inside of the D, and the left outer curve of the O is also clear to the left of the D.  </a:t>
            </a:r>
          </a:p>
          <a:p>
            <a:r>
              <a:rPr lang="en-US" dirty="0" smtClean="0"/>
              <a:t>It doesn’t appear that is a D/D, because of the left side, and this area is sharply defined.  </a:t>
            </a:r>
          </a:p>
          <a:p>
            <a:r>
              <a:rPr lang="en-US" dirty="0" smtClean="0"/>
              <a:t>At this point, Roger described the process of getting this variety recognized for what it is.</a:t>
            </a:r>
          </a:p>
          <a:p>
            <a:endParaRPr lang="en-US" dirty="0"/>
          </a:p>
        </p:txBody>
      </p:sp>
    </p:spTree>
    <p:extLst>
      <p:ext uri="{BB962C8B-B14F-4D97-AF65-F5344CB8AC3E}">
        <p14:creationId xmlns:p14="http://schemas.microsoft.com/office/powerpoint/2010/main" val="2837826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Roger wanted validation of the new variety,  This is important because a well-known variety, the 1909-O over inverted D, has become somewhat controversial, and is not universally recognized, as there is significant doubt as to what it is.  Most people now believe that it actually is simply a 1909-O/O, just a repunched mintmark, and not a true over-mintmark with two different letters.</a:t>
            </a:r>
          </a:p>
          <a:p>
            <a:r>
              <a:rPr lang="en-US" dirty="0" smtClean="0"/>
              <a:t>Roger went to well-known variety expert Bill </a:t>
            </a:r>
            <a:r>
              <a:rPr lang="en-US" dirty="0" err="1" smtClean="0"/>
              <a:t>Fivas</a:t>
            </a:r>
            <a:r>
              <a:rPr lang="en-US" dirty="0" smtClean="0"/>
              <a:t>, co-author of the </a:t>
            </a:r>
            <a:r>
              <a:rPr lang="en-US" i="1" dirty="0" smtClean="0"/>
              <a:t>Cherrypickers Guide of Rare Varieties</a:t>
            </a:r>
            <a:r>
              <a:rPr lang="en-US" dirty="0" smtClean="0"/>
              <a:t>, for his opinion.  Bill also thought it as a D over O, and to support his belief, he performed some simple tests.</a:t>
            </a:r>
          </a:p>
          <a:p>
            <a:r>
              <a:rPr lang="en-US" dirty="0" smtClean="0"/>
              <a:t>He photographed the mintmark areas of two different Barber dimes, one with a D and the other with an O mintmark.  He converted these photos into transparencies which could be overlaid on each other.</a:t>
            </a:r>
          </a:p>
          <a:p>
            <a:r>
              <a:rPr lang="en-US" dirty="0" smtClean="0"/>
              <a:t>When he placed the two transparencies on top of each other, he got the result he was expecting.  An exact match with the new coin.</a:t>
            </a:r>
            <a:endParaRPr lang="en-US" dirty="0"/>
          </a:p>
        </p:txBody>
      </p:sp>
    </p:spTree>
    <p:extLst>
      <p:ext uri="{BB962C8B-B14F-4D97-AF65-F5344CB8AC3E}">
        <p14:creationId xmlns:p14="http://schemas.microsoft.com/office/powerpoint/2010/main" val="893057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Comparing the overlay of the transparencies with the coin, the result is quite clear.  The shapes of the curve inside the D, and the curve to the left of the D, match the O.</a:t>
            </a:r>
          </a:p>
          <a:p>
            <a:r>
              <a:rPr lang="en-US" dirty="0" smtClean="0"/>
              <a:t>In a letter that Bill </a:t>
            </a:r>
            <a:r>
              <a:rPr lang="en-US" dirty="0" err="1" smtClean="0"/>
              <a:t>Fivas</a:t>
            </a:r>
            <a:r>
              <a:rPr lang="en-US" dirty="0" smtClean="0"/>
              <a:t> wrote to Roger, he confirmed his opinion that it was indeed a D over O, and saying “there is no doubt in my mind”</a:t>
            </a:r>
          </a:p>
          <a:p>
            <a:endParaRPr lang="en-US" dirty="0"/>
          </a:p>
        </p:txBody>
      </p:sp>
    </p:spTree>
    <p:extLst>
      <p:ext uri="{BB962C8B-B14F-4D97-AF65-F5344CB8AC3E}">
        <p14:creationId xmlns:p14="http://schemas.microsoft.com/office/powerpoint/2010/main" val="2782357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Bill </a:t>
            </a:r>
            <a:r>
              <a:rPr lang="en-US" dirty="0" err="1" smtClean="0"/>
              <a:t>Fivas</a:t>
            </a:r>
            <a:r>
              <a:rPr lang="en-US" dirty="0" smtClean="0"/>
              <a:t>’ confirmation, ANACS certified this new variety as an Over Mintmark, and listed it as the discovery piece.</a:t>
            </a:r>
          </a:p>
          <a:p>
            <a:r>
              <a:rPr lang="en-US" dirty="0" smtClean="0"/>
              <a:t>As of the beginning of 2016, this is still the only known example.  As the Over Mintmark is fairly obvious with a loupe, it must be quite rare, as other examples would have surfaced.  </a:t>
            </a:r>
          </a:p>
          <a:p>
            <a:r>
              <a:rPr lang="en-US" dirty="0" smtClean="0"/>
              <a:t>Still, with many Barber dimes out there in low grades, only given a cursory search, how many 1906-D dimes have never gotten any real scrutiny?</a:t>
            </a:r>
            <a:endParaRPr lang="en-US" dirty="0"/>
          </a:p>
        </p:txBody>
      </p:sp>
    </p:spTree>
    <p:extLst>
      <p:ext uri="{BB962C8B-B14F-4D97-AF65-F5344CB8AC3E}">
        <p14:creationId xmlns:p14="http://schemas.microsoft.com/office/powerpoint/2010/main" val="4152229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932084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solidFill>
          <a:srgbClr val="800000"/>
        </a:solidFill>
        <a:effectLst/>
      </p:bgPr>
    </p:bg>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0"/>
            <a:ext cx="3384550" cy="6858000"/>
          </a:xfrm>
          <a:prstGeom prst="rect">
            <a:avLst/>
          </a:prstGeom>
          <a:solidFill>
            <a:schemeClr val="tx1"/>
          </a:solidFill>
          <a:ln>
            <a:noFill/>
          </a:ln>
          <a:extLst>
            <a:ext uri="{91240B29-F687-4F45-9708-019B960494DF}">
              <a14:hiddenLine xmlns:a14="http://schemas.microsoft.com/office/drawing/2010/main" w="25400">
                <a:solidFill>
                  <a:srgbClr val="000000"/>
                </a:solidFill>
                <a:miter lim="800000"/>
                <a:headEnd/>
                <a:tailEnd type="none" w="lg" len="sm"/>
              </a14:hiddenLine>
            </a:ext>
          </a:extLst>
        </p:spPr>
        <p:txBody>
          <a:bodyPr wrap="none" lIns="0" tIns="0" rIns="0" bIns="0" anchor="ctr"/>
          <a:lstStyle>
            <a:lvl1pPr algn="ctr">
              <a:spcBef>
                <a:spcPct val="50000"/>
              </a:spcBef>
              <a:defRPr sz="2400">
                <a:solidFill>
                  <a:schemeClr val="tx1"/>
                </a:solidFill>
                <a:latin typeface="Futura Hv" pitchFamily="34" charset="0"/>
              </a:defRPr>
            </a:lvl1pPr>
            <a:lvl2pPr marL="742950" indent="-285750" algn="ctr">
              <a:spcBef>
                <a:spcPct val="50000"/>
              </a:spcBef>
              <a:defRPr sz="2400">
                <a:solidFill>
                  <a:schemeClr val="tx1"/>
                </a:solidFill>
                <a:latin typeface="Futura Hv" pitchFamily="34" charset="0"/>
              </a:defRPr>
            </a:lvl2pPr>
            <a:lvl3pPr marL="1143000" indent="-228600" algn="ctr">
              <a:spcBef>
                <a:spcPct val="50000"/>
              </a:spcBef>
              <a:defRPr sz="2400">
                <a:solidFill>
                  <a:schemeClr val="tx1"/>
                </a:solidFill>
                <a:latin typeface="Futura Hv" pitchFamily="34" charset="0"/>
              </a:defRPr>
            </a:lvl3pPr>
            <a:lvl4pPr marL="1600200" indent="-228600" algn="ctr">
              <a:spcBef>
                <a:spcPct val="50000"/>
              </a:spcBef>
              <a:defRPr sz="2400">
                <a:solidFill>
                  <a:schemeClr val="tx1"/>
                </a:solidFill>
                <a:latin typeface="Futura Hv" pitchFamily="34" charset="0"/>
              </a:defRPr>
            </a:lvl4pPr>
            <a:lvl5pPr marL="2057400" indent="-228600" algn="ctr">
              <a:spcBef>
                <a:spcPct val="50000"/>
              </a:spcBef>
              <a:defRPr sz="2400">
                <a:solidFill>
                  <a:schemeClr val="tx1"/>
                </a:solidFill>
                <a:latin typeface="Futura Hv" pitchFamily="34" charset="0"/>
              </a:defRPr>
            </a:lvl5pPr>
            <a:lvl6pPr marL="2514600" indent="-228600" algn="ctr" eaLnBrk="0" fontAlgn="base" hangingPunct="0">
              <a:spcBef>
                <a:spcPct val="50000"/>
              </a:spcBef>
              <a:spcAft>
                <a:spcPct val="0"/>
              </a:spcAft>
              <a:defRPr sz="2400">
                <a:solidFill>
                  <a:schemeClr val="tx1"/>
                </a:solidFill>
                <a:latin typeface="Futura Hv" pitchFamily="34" charset="0"/>
              </a:defRPr>
            </a:lvl6pPr>
            <a:lvl7pPr marL="2971800" indent="-228600" algn="ctr" eaLnBrk="0" fontAlgn="base" hangingPunct="0">
              <a:spcBef>
                <a:spcPct val="50000"/>
              </a:spcBef>
              <a:spcAft>
                <a:spcPct val="0"/>
              </a:spcAft>
              <a:defRPr sz="2400">
                <a:solidFill>
                  <a:schemeClr val="tx1"/>
                </a:solidFill>
                <a:latin typeface="Futura Hv" pitchFamily="34" charset="0"/>
              </a:defRPr>
            </a:lvl7pPr>
            <a:lvl8pPr marL="3429000" indent="-228600" algn="ctr" eaLnBrk="0" fontAlgn="base" hangingPunct="0">
              <a:spcBef>
                <a:spcPct val="50000"/>
              </a:spcBef>
              <a:spcAft>
                <a:spcPct val="0"/>
              </a:spcAft>
              <a:defRPr sz="2400">
                <a:solidFill>
                  <a:schemeClr val="tx1"/>
                </a:solidFill>
                <a:latin typeface="Futura Hv" pitchFamily="34" charset="0"/>
              </a:defRPr>
            </a:lvl8pPr>
            <a:lvl9pPr marL="3886200" indent="-228600" algn="ctr" eaLnBrk="0" fontAlgn="base" hangingPunct="0">
              <a:spcBef>
                <a:spcPct val="50000"/>
              </a:spcBef>
              <a:spcAft>
                <a:spcPct val="0"/>
              </a:spcAft>
              <a:defRPr sz="2400">
                <a:solidFill>
                  <a:schemeClr val="tx1"/>
                </a:solidFill>
                <a:latin typeface="Futura Hv" pitchFamily="34" charset="0"/>
              </a:defRPr>
            </a:lvl9pPr>
          </a:lstStyle>
          <a:p>
            <a:pPr eaLnBrk="1" hangingPunct="1">
              <a:defRPr/>
            </a:pPr>
            <a:endParaRPr lang="en-US" smtClean="0">
              <a:latin typeface="Arial" panose="020B0604020202020204" pitchFamily="34" charset="0"/>
              <a:cs typeface="Arial" panose="020B0604020202020204" pitchFamily="34" charset="0"/>
            </a:endParaRPr>
          </a:p>
        </p:txBody>
      </p:sp>
      <p:sp>
        <p:nvSpPr>
          <p:cNvPr id="1838083" name="Rectangle 3"/>
          <p:cNvSpPr>
            <a:spLocks noGrp="1" noChangeArrowheads="1"/>
          </p:cNvSpPr>
          <p:nvPr>
            <p:ph type="ctrTitle" sz="quarter"/>
          </p:nvPr>
        </p:nvSpPr>
        <p:spPr>
          <a:xfrm>
            <a:off x="3635375" y="450850"/>
            <a:ext cx="5326063" cy="1947793"/>
          </a:xfrm>
        </p:spPr>
        <p:txBody>
          <a:bodyPr lIns="182880" tIns="91440" rIns="182880" bIns="91440" anchor="t"/>
          <a:lstStyle>
            <a:lvl1pP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1838084" name="Rectangle 4"/>
          <p:cNvSpPr>
            <a:spLocks noGrp="1" noChangeArrowheads="1"/>
          </p:cNvSpPr>
          <p:nvPr>
            <p:ph type="subTitle" sz="quarter" idx="1"/>
          </p:nvPr>
        </p:nvSpPr>
        <p:spPr>
          <a:xfrm>
            <a:off x="3651250" y="2580860"/>
            <a:ext cx="5289550" cy="1315279"/>
          </a:xfrm>
          <a:ln algn="ctr"/>
        </p:spPr>
        <p:txBody>
          <a:bodyPr lIns="182880" tIns="91440" rIns="182880" bIns="274320" anchor="b"/>
          <a:lstStyle>
            <a:lvl1pPr marL="0" indent="0">
              <a:buFontTx/>
              <a:buNone/>
              <a:defRPr sz="2800">
                <a:latin typeface="Arial" panose="020B0604020202020204" pitchFamily="34" charset="0"/>
                <a:cs typeface="Arial" panose="020B0604020202020204" pitchFamily="34" charset="0"/>
              </a:defRPr>
            </a:lvl1pPr>
          </a:lstStyle>
          <a:p>
            <a:r>
              <a:rPr lang="en-US" dirty="0"/>
              <a:t>Click to edit Master text styles</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49688" y="4626519"/>
            <a:ext cx="4114800" cy="2010586"/>
          </a:xfrm>
          <a:prstGeom prst="rect">
            <a:avLst/>
          </a:prstGeom>
        </p:spPr>
      </p:pic>
    </p:spTree>
    <p:extLst>
      <p:ext uri="{BB962C8B-B14F-4D97-AF65-F5344CB8AC3E}">
        <p14:creationId xmlns:p14="http://schemas.microsoft.com/office/powerpoint/2010/main" val="3926418616"/>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8138" y="195263"/>
            <a:ext cx="6380714" cy="822325"/>
          </a:xfrm>
        </p:spPr>
        <p:txBody>
          <a:bodyPr/>
          <a:lstStyle>
            <a:lvl1pPr>
              <a:defRPr sz="360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90000"/>
              </a:lnSpc>
              <a:spcBef>
                <a:spcPts val="300"/>
              </a:spcBef>
              <a:spcAft>
                <a:spcPts val="300"/>
              </a:spcAft>
              <a:defRPr>
                <a:solidFill>
                  <a:schemeClr val="bg2"/>
                </a:solidFill>
                <a:latin typeface="Arial" panose="020B0604020202020204" pitchFamily="34" charset="0"/>
                <a:cs typeface="Arial" panose="020B0604020202020204" pitchFamily="34" charset="0"/>
              </a:defRPr>
            </a:lvl1pPr>
            <a:lvl2pPr>
              <a:lnSpc>
                <a:spcPct val="90000"/>
              </a:lnSpc>
              <a:spcBef>
                <a:spcPts val="300"/>
              </a:spcBef>
              <a:spcAft>
                <a:spcPts val="300"/>
              </a:spcAft>
              <a:defRPr>
                <a:solidFill>
                  <a:schemeClr val="bg2"/>
                </a:solidFill>
                <a:latin typeface="Arial" panose="020B0604020202020204" pitchFamily="34" charset="0"/>
                <a:cs typeface="Arial" panose="020B0604020202020204" pitchFamily="34" charset="0"/>
              </a:defRPr>
            </a:lvl2pPr>
            <a:lvl3pPr>
              <a:lnSpc>
                <a:spcPct val="90000"/>
              </a:lnSpc>
              <a:spcBef>
                <a:spcPts val="300"/>
              </a:spcBef>
              <a:spcAft>
                <a:spcPts val="300"/>
              </a:spcAft>
              <a:defRPr>
                <a:solidFill>
                  <a:schemeClr val="bg2"/>
                </a:solidFill>
                <a:latin typeface="Arial" panose="020B0604020202020204" pitchFamily="34" charset="0"/>
                <a:cs typeface="Arial" panose="020B0604020202020204" pitchFamily="34" charset="0"/>
              </a:defRPr>
            </a:lvl3pPr>
            <a:lvl4pPr>
              <a:lnSpc>
                <a:spcPct val="90000"/>
              </a:lnSpc>
              <a:spcBef>
                <a:spcPts val="300"/>
              </a:spcBef>
              <a:spcAft>
                <a:spcPts val="300"/>
              </a:spcAft>
              <a:defRPr sz="2200">
                <a:solidFill>
                  <a:schemeClr val="bg2"/>
                </a:solidFill>
                <a:latin typeface="Arial" panose="020B0604020202020204" pitchFamily="34" charset="0"/>
                <a:cs typeface="Arial" panose="020B0604020202020204" pitchFamily="34" charset="0"/>
              </a:defRPr>
            </a:lvl4pPr>
            <a:lvl5pPr>
              <a:lnSpc>
                <a:spcPct val="90000"/>
              </a:lnSpc>
              <a:spcBef>
                <a:spcPts val="300"/>
              </a:spcBef>
              <a:spcAft>
                <a:spcPts val="300"/>
              </a:spcAft>
              <a:defRPr sz="2200">
                <a:solidFill>
                  <a:schemeClr val="bg2"/>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r>
              <a:rPr lang="en-US"/>
              <a:t>page </a:t>
            </a:r>
            <a:fld id="{87A1D056-E956-4872-8C5F-6C3D240F89B7}" type="slidenum">
              <a:rPr lang="en-US"/>
              <a:pPr>
                <a:defRPr/>
              </a:pPr>
              <a:t>‹#›</a:t>
            </a:fld>
            <a:endParaRPr lang="en-US"/>
          </a:p>
        </p:txBody>
      </p:sp>
      <p:sp>
        <p:nvSpPr>
          <p:cNvPr id="5" name="Rectangle 7"/>
          <p:cNvSpPr>
            <a:spLocks noGrp="1" noChangeArrowheads="1"/>
          </p:cNvSpPr>
          <p:nvPr>
            <p:ph type="dt" sz="quarter" idx="11"/>
          </p:nvPr>
        </p:nvSpPr>
        <p:spPr>
          <a:ln/>
        </p:spPr>
        <p:txBody>
          <a:bodyPr/>
          <a:lstStyle>
            <a:lvl1pPr>
              <a:defRPr/>
            </a:lvl1pPr>
          </a:lstStyle>
          <a:p>
            <a:pPr>
              <a:defRPr/>
            </a:pPr>
            <a:r>
              <a:rPr lang="en-US"/>
              <a:t>July 2011</a:t>
            </a:r>
          </a:p>
        </p:txBody>
      </p:sp>
      <p:sp>
        <p:nvSpPr>
          <p:cNvPr id="6" name="Rectangle 8"/>
          <p:cNvSpPr>
            <a:spLocks noGrp="1" noChangeArrowheads="1"/>
          </p:cNvSpPr>
          <p:nvPr>
            <p:ph type="ftr" sz="quarter" idx="12"/>
          </p:nvPr>
        </p:nvSpPr>
        <p:spPr>
          <a:ln/>
        </p:spPr>
        <p:txBody>
          <a:bodyPr/>
          <a:lstStyle>
            <a:lvl1pPr>
              <a:defRPr/>
            </a:lvl1pPr>
          </a:lstStyle>
          <a:p>
            <a:pPr>
              <a:defRPr/>
            </a:pPr>
            <a:r>
              <a:rPr lang="en-US"/>
              <a:t>      </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38875" y="53975"/>
            <a:ext cx="2245660" cy="1097280"/>
          </a:xfrm>
          <a:prstGeom prst="rect">
            <a:avLst/>
          </a:prstGeom>
        </p:spPr>
      </p:pic>
    </p:spTree>
    <p:extLst>
      <p:ext uri="{BB962C8B-B14F-4D97-AF65-F5344CB8AC3E}">
        <p14:creationId xmlns:p14="http://schemas.microsoft.com/office/powerpoint/2010/main" val="616913218"/>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38138" y="195263"/>
            <a:ext cx="6380714" cy="822325"/>
          </a:xfrm>
        </p:spPr>
        <p:txBody>
          <a:bodyPr/>
          <a:lstStyle>
            <a:lvl1pPr>
              <a:defRPr sz="360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36550" y="1273175"/>
            <a:ext cx="4121150" cy="5270500"/>
          </a:xfrm>
        </p:spPr>
        <p:txBody>
          <a:bodyPr/>
          <a:lstStyle>
            <a:lvl1pPr>
              <a:lnSpc>
                <a:spcPct val="90000"/>
              </a:lnSpc>
              <a:spcBef>
                <a:spcPts val="300"/>
              </a:spcBef>
              <a:spcAft>
                <a:spcPts val="300"/>
              </a:spcAft>
              <a:defRPr sz="2600">
                <a:solidFill>
                  <a:schemeClr val="bg2"/>
                </a:solidFill>
                <a:latin typeface="Arial" panose="020B0604020202020204" pitchFamily="34" charset="0"/>
                <a:cs typeface="Arial" panose="020B0604020202020204" pitchFamily="34" charset="0"/>
              </a:defRPr>
            </a:lvl1pPr>
            <a:lvl2pPr>
              <a:lnSpc>
                <a:spcPct val="90000"/>
              </a:lnSpc>
              <a:spcBef>
                <a:spcPts val="300"/>
              </a:spcBef>
              <a:spcAft>
                <a:spcPts val="300"/>
              </a:spcAft>
              <a:defRPr sz="2400">
                <a:solidFill>
                  <a:schemeClr val="bg2"/>
                </a:solidFill>
                <a:latin typeface="Arial" panose="020B0604020202020204" pitchFamily="34" charset="0"/>
                <a:cs typeface="Arial" panose="020B0604020202020204" pitchFamily="34" charset="0"/>
              </a:defRPr>
            </a:lvl2pPr>
            <a:lvl3pPr>
              <a:lnSpc>
                <a:spcPct val="90000"/>
              </a:lnSpc>
              <a:spcBef>
                <a:spcPts val="300"/>
              </a:spcBef>
              <a:spcAft>
                <a:spcPts val="300"/>
              </a:spcAft>
              <a:defRPr sz="2200">
                <a:solidFill>
                  <a:schemeClr val="bg2"/>
                </a:solidFill>
                <a:latin typeface="Arial" panose="020B0604020202020204" pitchFamily="34" charset="0"/>
                <a:cs typeface="Arial" panose="020B0604020202020204" pitchFamily="34" charset="0"/>
              </a:defRPr>
            </a:lvl3pPr>
            <a:lvl4pPr>
              <a:lnSpc>
                <a:spcPct val="90000"/>
              </a:lnSpc>
              <a:spcBef>
                <a:spcPts val="300"/>
              </a:spcBef>
              <a:spcAft>
                <a:spcPts val="300"/>
              </a:spcAft>
              <a:defRPr sz="2200">
                <a:solidFill>
                  <a:schemeClr val="bg2"/>
                </a:solidFill>
                <a:latin typeface="Arial" panose="020B0604020202020204" pitchFamily="34" charset="0"/>
                <a:cs typeface="Arial" panose="020B0604020202020204" pitchFamily="34" charset="0"/>
              </a:defRPr>
            </a:lvl4pPr>
            <a:lvl5pPr>
              <a:lnSpc>
                <a:spcPct val="90000"/>
              </a:lnSpc>
              <a:spcBef>
                <a:spcPts val="300"/>
              </a:spcBef>
              <a:spcAft>
                <a:spcPts val="300"/>
              </a:spcAft>
              <a:defRPr sz="2200">
                <a:solidFill>
                  <a:schemeClr val="bg2"/>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10100" y="1273175"/>
            <a:ext cx="4121150" cy="5270500"/>
          </a:xfrm>
        </p:spPr>
        <p:txBody>
          <a:bodyPr/>
          <a:lstStyle>
            <a:lvl1pPr>
              <a:lnSpc>
                <a:spcPct val="90000"/>
              </a:lnSpc>
              <a:spcBef>
                <a:spcPts val="300"/>
              </a:spcBef>
              <a:spcAft>
                <a:spcPts val="300"/>
              </a:spcAft>
              <a:defRPr sz="2600">
                <a:solidFill>
                  <a:schemeClr val="bg2"/>
                </a:solidFill>
                <a:latin typeface="Arial" panose="020B0604020202020204" pitchFamily="34" charset="0"/>
                <a:cs typeface="Arial" panose="020B0604020202020204" pitchFamily="34" charset="0"/>
              </a:defRPr>
            </a:lvl1pPr>
            <a:lvl2pPr>
              <a:lnSpc>
                <a:spcPct val="90000"/>
              </a:lnSpc>
              <a:spcBef>
                <a:spcPts val="300"/>
              </a:spcBef>
              <a:spcAft>
                <a:spcPts val="300"/>
              </a:spcAft>
              <a:defRPr sz="2400">
                <a:solidFill>
                  <a:schemeClr val="bg2"/>
                </a:solidFill>
                <a:latin typeface="Arial" panose="020B0604020202020204" pitchFamily="34" charset="0"/>
                <a:cs typeface="Arial" panose="020B0604020202020204" pitchFamily="34" charset="0"/>
              </a:defRPr>
            </a:lvl2pPr>
            <a:lvl3pPr>
              <a:lnSpc>
                <a:spcPct val="90000"/>
              </a:lnSpc>
              <a:spcBef>
                <a:spcPts val="300"/>
              </a:spcBef>
              <a:spcAft>
                <a:spcPts val="300"/>
              </a:spcAft>
              <a:defRPr sz="2200">
                <a:solidFill>
                  <a:schemeClr val="bg2"/>
                </a:solidFill>
                <a:latin typeface="Arial" panose="020B0604020202020204" pitchFamily="34" charset="0"/>
                <a:cs typeface="Arial" panose="020B0604020202020204" pitchFamily="34" charset="0"/>
              </a:defRPr>
            </a:lvl3pPr>
            <a:lvl4pPr>
              <a:lnSpc>
                <a:spcPct val="90000"/>
              </a:lnSpc>
              <a:spcBef>
                <a:spcPts val="300"/>
              </a:spcBef>
              <a:spcAft>
                <a:spcPts val="300"/>
              </a:spcAft>
              <a:defRPr sz="2200">
                <a:solidFill>
                  <a:schemeClr val="bg2"/>
                </a:solidFill>
                <a:latin typeface="Arial" panose="020B0604020202020204" pitchFamily="34" charset="0"/>
                <a:cs typeface="Arial" panose="020B0604020202020204" pitchFamily="34" charset="0"/>
              </a:defRPr>
            </a:lvl4pPr>
            <a:lvl5pPr>
              <a:lnSpc>
                <a:spcPct val="90000"/>
              </a:lnSpc>
              <a:spcBef>
                <a:spcPts val="300"/>
              </a:spcBef>
              <a:spcAft>
                <a:spcPts val="300"/>
              </a:spcAft>
              <a:defRPr sz="2200">
                <a:solidFill>
                  <a:schemeClr val="bg2"/>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ln/>
        </p:spPr>
        <p:txBody>
          <a:bodyPr/>
          <a:lstStyle>
            <a:lvl1pPr>
              <a:defRPr>
                <a:latin typeface="Arial" panose="020B0604020202020204" pitchFamily="34" charset="0"/>
                <a:cs typeface="Arial" panose="020B0604020202020204" pitchFamily="34" charset="0"/>
              </a:defRPr>
            </a:lvl1pPr>
          </a:lstStyle>
          <a:p>
            <a:pPr>
              <a:defRPr/>
            </a:pPr>
            <a:r>
              <a:rPr lang="en-US" smtClean="0"/>
              <a:t>page </a:t>
            </a:r>
            <a:fld id="{438EC4F2-E597-422B-8432-04CA1A2EF47A}" type="slidenum">
              <a:rPr lang="en-US" smtClean="0"/>
              <a:pPr>
                <a:defRPr/>
              </a:pPr>
              <a:t>‹#›</a:t>
            </a:fld>
            <a:endParaRPr lang="en-US"/>
          </a:p>
        </p:txBody>
      </p:sp>
      <p:sp>
        <p:nvSpPr>
          <p:cNvPr id="6" name="Rectangle 7"/>
          <p:cNvSpPr>
            <a:spLocks noGrp="1" noChangeArrowheads="1"/>
          </p:cNvSpPr>
          <p:nvPr>
            <p:ph type="dt" sz="quarter" idx="11"/>
          </p:nvPr>
        </p:nvSpPr>
        <p:spPr>
          <a:ln/>
        </p:spPr>
        <p:txBody>
          <a:bodyPr/>
          <a:lstStyle>
            <a:lvl1pPr>
              <a:defRPr>
                <a:latin typeface="Arial" panose="020B0604020202020204" pitchFamily="34" charset="0"/>
                <a:cs typeface="Arial" panose="020B0604020202020204" pitchFamily="34" charset="0"/>
              </a:defRPr>
            </a:lvl1pPr>
          </a:lstStyle>
          <a:p>
            <a:pPr>
              <a:defRPr/>
            </a:pPr>
            <a:r>
              <a:rPr lang="en-US" smtClean="0"/>
              <a:t>July 2011</a:t>
            </a:r>
            <a:endParaRPr lang="en-US"/>
          </a:p>
        </p:txBody>
      </p:sp>
      <p:sp>
        <p:nvSpPr>
          <p:cNvPr id="7" name="Rectangle 8"/>
          <p:cNvSpPr>
            <a:spLocks noGrp="1" noChangeArrowheads="1"/>
          </p:cNvSpPr>
          <p:nvPr>
            <p:ph type="ftr" sz="quarter" idx="12"/>
          </p:nvPr>
        </p:nvSpPr>
        <p:spPr>
          <a:ln/>
        </p:spPr>
        <p:txBody>
          <a:bodyPr/>
          <a:lstStyle>
            <a:lvl1pPr>
              <a:defRPr>
                <a:latin typeface="Arial" panose="020B0604020202020204" pitchFamily="34" charset="0"/>
                <a:cs typeface="Arial" panose="020B0604020202020204" pitchFamily="34" charset="0"/>
              </a:defRPr>
            </a:lvl1pPr>
          </a:lstStyle>
          <a:p>
            <a:pPr>
              <a:defRPr/>
            </a:pPr>
            <a:r>
              <a:rPr lang="en-US" smtClean="0"/>
              <a:t>      </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38875" y="53975"/>
            <a:ext cx="2245660" cy="1097280"/>
          </a:xfrm>
          <a:prstGeom prst="rect">
            <a:avLst/>
          </a:prstGeom>
        </p:spPr>
      </p:pic>
    </p:spTree>
    <p:extLst>
      <p:ext uri="{BB962C8B-B14F-4D97-AF65-F5344CB8AC3E}">
        <p14:creationId xmlns:p14="http://schemas.microsoft.com/office/powerpoint/2010/main" val="2741245389"/>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38138" y="195263"/>
            <a:ext cx="6407219" cy="822325"/>
          </a:xfrm>
        </p:spPr>
        <p:txBody>
          <a:bodyPr/>
          <a:lstStyle>
            <a:lvl1pPr>
              <a:defRPr sz="3600"/>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r>
              <a:rPr lang="en-US"/>
              <a:t>page </a:t>
            </a:r>
            <a:fld id="{02E51807-6172-4DF8-9836-F10474059E54}" type="slidenum">
              <a:rPr lang="en-US"/>
              <a:pPr>
                <a:defRPr/>
              </a:pPr>
              <a:t>‹#›</a:t>
            </a:fld>
            <a:endParaRPr lang="en-US"/>
          </a:p>
        </p:txBody>
      </p:sp>
      <p:sp>
        <p:nvSpPr>
          <p:cNvPr id="4" name="Rectangle 7"/>
          <p:cNvSpPr>
            <a:spLocks noGrp="1" noChangeArrowheads="1"/>
          </p:cNvSpPr>
          <p:nvPr>
            <p:ph type="dt" sz="quarter" idx="11"/>
          </p:nvPr>
        </p:nvSpPr>
        <p:spPr>
          <a:ln/>
        </p:spPr>
        <p:txBody>
          <a:bodyPr/>
          <a:lstStyle>
            <a:lvl1pPr>
              <a:defRPr/>
            </a:lvl1pPr>
          </a:lstStyle>
          <a:p>
            <a:pPr>
              <a:defRPr/>
            </a:pPr>
            <a:r>
              <a:rPr lang="en-US"/>
              <a:t>July 2011</a:t>
            </a:r>
          </a:p>
        </p:txBody>
      </p:sp>
      <p:sp>
        <p:nvSpPr>
          <p:cNvPr id="5" name="Rectangle 8"/>
          <p:cNvSpPr>
            <a:spLocks noGrp="1" noChangeArrowheads="1"/>
          </p:cNvSpPr>
          <p:nvPr>
            <p:ph type="ftr" sz="quarter" idx="12"/>
          </p:nvPr>
        </p:nvSpPr>
        <p:spPr>
          <a:ln/>
        </p:spPr>
        <p:txBody>
          <a:bodyPr/>
          <a:lstStyle>
            <a:lvl1pPr>
              <a:defRPr/>
            </a:lvl1pPr>
          </a:lstStyle>
          <a:p>
            <a:pPr>
              <a:defRPr/>
            </a:pPr>
            <a:r>
              <a:rPr lang="en-US"/>
              <a:t>      </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38875" y="53975"/>
            <a:ext cx="2245660" cy="1097280"/>
          </a:xfrm>
          <a:prstGeom prst="rect">
            <a:avLst/>
          </a:prstGeom>
        </p:spPr>
      </p:pic>
    </p:spTree>
    <p:extLst>
      <p:ext uri="{BB962C8B-B14F-4D97-AF65-F5344CB8AC3E}">
        <p14:creationId xmlns:p14="http://schemas.microsoft.com/office/powerpoint/2010/main" val="1457637519"/>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0" y="0"/>
            <a:ext cx="9144000" cy="1201738"/>
          </a:xfrm>
          <a:prstGeom prst="rect">
            <a:avLst/>
          </a:prstGeom>
          <a:solidFill>
            <a:srgbClr val="800000"/>
          </a:solidFill>
          <a:ln>
            <a:noFill/>
          </a:ln>
          <a:extLst>
            <a:ext uri="{91240B29-F687-4F45-9708-019B960494DF}">
              <a14:hiddenLine xmlns:a14="http://schemas.microsoft.com/office/drawing/2010/main" w="25400">
                <a:solidFill>
                  <a:srgbClr val="000000"/>
                </a:solidFill>
                <a:miter lim="800000"/>
                <a:headEnd/>
                <a:tailEnd type="none" w="lg" len="sm"/>
              </a14:hiddenLine>
            </a:ext>
          </a:extLst>
        </p:spPr>
        <p:txBody>
          <a:bodyPr wrap="none" lIns="0" tIns="0" rIns="0" bIns="0" anchor="ctr"/>
          <a:lstStyle>
            <a:lvl1pPr algn="ctr">
              <a:spcBef>
                <a:spcPct val="50000"/>
              </a:spcBef>
              <a:defRPr sz="2400">
                <a:solidFill>
                  <a:schemeClr val="tx1"/>
                </a:solidFill>
                <a:latin typeface="Futura Hv" pitchFamily="34" charset="0"/>
              </a:defRPr>
            </a:lvl1pPr>
            <a:lvl2pPr marL="742950" indent="-285750" algn="ctr">
              <a:spcBef>
                <a:spcPct val="50000"/>
              </a:spcBef>
              <a:defRPr sz="2400">
                <a:solidFill>
                  <a:schemeClr val="tx1"/>
                </a:solidFill>
                <a:latin typeface="Futura Hv" pitchFamily="34" charset="0"/>
              </a:defRPr>
            </a:lvl2pPr>
            <a:lvl3pPr marL="1143000" indent="-228600" algn="ctr">
              <a:spcBef>
                <a:spcPct val="50000"/>
              </a:spcBef>
              <a:defRPr sz="2400">
                <a:solidFill>
                  <a:schemeClr val="tx1"/>
                </a:solidFill>
                <a:latin typeface="Futura Hv" pitchFamily="34" charset="0"/>
              </a:defRPr>
            </a:lvl3pPr>
            <a:lvl4pPr marL="1600200" indent="-228600" algn="ctr">
              <a:spcBef>
                <a:spcPct val="50000"/>
              </a:spcBef>
              <a:defRPr sz="2400">
                <a:solidFill>
                  <a:schemeClr val="tx1"/>
                </a:solidFill>
                <a:latin typeface="Futura Hv" pitchFamily="34" charset="0"/>
              </a:defRPr>
            </a:lvl4pPr>
            <a:lvl5pPr marL="2057400" indent="-228600" algn="ctr">
              <a:spcBef>
                <a:spcPct val="50000"/>
              </a:spcBef>
              <a:defRPr sz="2400">
                <a:solidFill>
                  <a:schemeClr val="tx1"/>
                </a:solidFill>
                <a:latin typeface="Futura Hv" pitchFamily="34" charset="0"/>
              </a:defRPr>
            </a:lvl5pPr>
            <a:lvl6pPr marL="2514600" indent="-228600" algn="ctr" eaLnBrk="0" fontAlgn="base" hangingPunct="0">
              <a:spcBef>
                <a:spcPct val="50000"/>
              </a:spcBef>
              <a:spcAft>
                <a:spcPct val="0"/>
              </a:spcAft>
              <a:defRPr sz="2400">
                <a:solidFill>
                  <a:schemeClr val="tx1"/>
                </a:solidFill>
                <a:latin typeface="Futura Hv" pitchFamily="34" charset="0"/>
              </a:defRPr>
            </a:lvl6pPr>
            <a:lvl7pPr marL="2971800" indent="-228600" algn="ctr" eaLnBrk="0" fontAlgn="base" hangingPunct="0">
              <a:spcBef>
                <a:spcPct val="50000"/>
              </a:spcBef>
              <a:spcAft>
                <a:spcPct val="0"/>
              </a:spcAft>
              <a:defRPr sz="2400">
                <a:solidFill>
                  <a:schemeClr val="tx1"/>
                </a:solidFill>
                <a:latin typeface="Futura Hv" pitchFamily="34" charset="0"/>
              </a:defRPr>
            </a:lvl7pPr>
            <a:lvl8pPr marL="3429000" indent="-228600" algn="ctr" eaLnBrk="0" fontAlgn="base" hangingPunct="0">
              <a:spcBef>
                <a:spcPct val="50000"/>
              </a:spcBef>
              <a:spcAft>
                <a:spcPct val="0"/>
              </a:spcAft>
              <a:defRPr sz="2400">
                <a:solidFill>
                  <a:schemeClr val="tx1"/>
                </a:solidFill>
                <a:latin typeface="Futura Hv" pitchFamily="34" charset="0"/>
              </a:defRPr>
            </a:lvl8pPr>
            <a:lvl9pPr marL="3886200" indent="-228600" algn="ctr" eaLnBrk="0" fontAlgn="base" hangingPunct="0">
              <a:spcBef>
                <a:spcPct val="50000"/>
              </a:spcBef>
              <a:spcAft>
                <a:spcPct val="0"/>
              </a:spcAft>
              <a:defRPr sz="2400">
                <a:solidFill>
                  <a:schemeClr val="tx1"/>
                </a:solidFill>
                <a:latin typeface="Futura Hv" pitchFamily="34" charset="0"/>
              </a:defRPr>
            </a:lvl9pPr>
          </a:lstStyle>
          <a:p>
            <a:pPr eaLnBrk="1" hangingPunct="1">
              <a:defRPr/>
            </a:pPr>
            <a:endParaRPr lang="en-US" smtClean="0"/>
          </a:p>
        </p:txBody>
      </p:sp>
      <p:sp>
        <p:nvSpPr>
          <p:cNvPr id="1027" name="Rectangle 3"/>
          <p:cNvSpPr>
            <a:spLocks noGrp="1" noChangeArrowheads="1"/>
          </p:cNvSpPr>
          <p:nvPr>
            <p:ph type="title"/>
          </p:nvPr>
        </p:nvSpPr>
        <p:spPr bwMode="black">
          <a:xfrm>
            <a:off x="338138" y="195263"/>
            <a:ext cx="603615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028" name="Rectangle 4"/>
          <p:cNvSpPr>
            <a:spLocks noGrp="1" noChangeArrowheads="1"/>
          </p:cNvSpPr>
          <p:nvPr>
            <p:ph type="body" idx="1"/>
          </p:nvPr>
        </p:nvSpPr>
        <p:spPr bwMode="black">
          <a:xfrm>
            <a:off x="336550" y="1273175"/>
            <a:ext cx="8394700" cy="527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3716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9" name="Line 5"/>
          <p:cNvSpPr>
            <a:spLocks noChangeShapeType="1"/>
          </p:cNvSpPr>
          <p:nvPr/>
        </p:nvSpPr>
        <p:spPr bwMode="ltGray">
          <a:xfrm>
            <a:off x="0" y="6591300"/>
            <a:ext cx="9144000" cy="0"/>
          </a:xfrm>
          <a:prstGeom prst="line">
            <a:avLst/>
          </a:prstGeom>
          <a:noFill/>
          <a:ln w="9525">
            <a:solidFill>
              <a:srgbClr val="5A93B6"/>
            </a:solidFill>
            <a:round/>
            <a:headEnd/>
            <a:tailEnd type="none" w="lg" len="sm"/>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1837062" name="Rectangle 6"/>
          <p:cNvSpPr>
            <a:spLocks noGrp="1" noChangeArrowheads="1"/>
          </p:cNvSpPr>
          <p:nvPr>
            <p:ph type="sldNum" sz="quarter" idx="4"/>
          </p:nvPr>
        </p:nvSpPr>
        <p:spPr bwMode="gray">
          <a:xfrm>
            <a:off x="8504238" y="6667500"/>
            <a:ext cx="401637" cy="122238"/>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algn="r" eaLnBrk="0" hangingPunct="0">
              <a:spcBef>
                <a:spcPct val="0"/>
              </a:spcBef>
              <a:defRPr sz="800">
                <a:solidFill>
                  <a:srgbClr val="5A93B6"/>
                </a:solidFill>
                <a:latin typeface="Futura Bk" pitchFamily="34" charset="0"/>
              </a:defRPr>
            </a:lvl1pPr>
          </a:lstStyle>
          <a:p>
            <a:pPr>
              <a:defRPr/>
            </a:pPr>
            <a:r>
              <a:rPr lang="en-US"/>
              <a:t>page </a:t>
            </a:r>
            <a:fld id="{DE85174C-519B-4140-8A25-0ECECB66D5F1}" type="slidenum">
              <a:rPr lang="en-US"/>
              <a:pPr>
                <a:defRPr/>
              </a:pPr>
              <a:t>‹#›</a:t>
            </a:fld>
            <a:endParaRPr lang="en-US"/>
          </a:p>
        </p:txBody>
      </p:sp>
      <p:sp>
        <p:nvSpPr>
          <p:cNvPr id="1837063" name="Rectangle 7"/>
          <p:cNvSpPr>
            <a:spLocks noGrp="1" noChangeArrowheads="1"/>
          </p:cNvSpPr>
          <p:nvPr>
            <p:ph type="dt" sz="quarter" idx="2"/>
          </p:nvPr>
        </p:nvSpPr>
        <p:spPr bwMode="gray">
          <a:xfrm>
            <a:off x="244475" y="6667500"/>
            <a:ext cx="1108075" cy="122238"/>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algn="l" eaLnBrk="0" hangingPunct="0">
              <a:spcBef>
                <a:spcPct val="0"/>
              </a:spcBef>
              <a:defRPr sz="800">
                <a:solidFill>
                  <a:srgbClr val="5A93B6"/>
                </a:solidFill>
                <a:latin typeface="+mn-lt"/>
              </a:defRPr>
            </a:lvl1pPr>
          </a:lstStyle>
          <a:p>
            <a:pPr>
              <a:defRPr/>
            </a:pPr>
            <a:r>
              <a:rPr lang="en-US"/>
              <a:t>July 2011</a:t>
            </a:r>
          </a:p>
        </p:txBody>
      </p:sp>
      <p:sp>
        <p:nvSpPr>
          <p:cNvPr id="1837064" name="Rectangle 8"/>
          <p:cNvSpPr>
            <a:spLocks noGrp="1" noChangeArrowheads="1"/>
          </p:cNvSpPr>
          <p:nvPr>
            <p:ph type="ftr" sz="quarter" idx="3"/>
          </p:nvPr>
        </p:nvSpPr>
        <p:spPr bwMode="gray">
          <a:xfrm>
            <a:off x="1555750" y="6657975"/>
            <a:ext cx="6022975" cy="122238"/>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algn="ctr" eaLnBrk="0" hangingPunct="0">
              <a:spcBef>
                <a:spcPct val="0"/>
              </a:spcBef>
              <a:defRPr sz="800">
                <a:solidFill>
                  <a:srgbClr val="5A93B6"/>
                </a:solidFill>
                <a:latin typeface="+mn-lt"/>
              </a:defRPr>
            </a:lvl1pPr>
          </a:lstStyle>
          <a:p>
            <a:pPr>
              <a:defRPr/>
            </a:pPr>
            <a:r>
              <a:rPr lang="en-US"/>
              <a:t>      </a:t>
            </a:r>
          </a:p>
        </p:txBody>
      </p:sp>
    </p:spTree>
  </p:cSld>
  <p:clrMap bg1="dk2" tx1="lt1" bg2="dk1" tx2="lt2" accent1="accent1" accent2="accent2" accent3="accent3" accent4="accent4" accent5="accent5" accent6="accent6" hlink="hlink" folHlink="folHlink"/>
  <p:sldLayoutIdLst>
    <p:sldLayoutId id="2147483749" r:id="rId1"/>
    <p:sldLayoutId id="2147483738" r:id="rId2"/>
    <p:sldLayoutId id="2147483740" r:id="rId3"/>
    <p:sldLayoutId id="2147483742" r:id="rId4"/>
  </p:sldLayoutIdLst>
  <p:transition/>
  <p:timing>
    <p:tnLst>
      <p:par>
        <p:cTn id="1" dur="indefinite" restart="never" nodeType="tmRoot"/>
      </p:par>
    </p:tnLst>
  </p:timing>
  <p:hf hdr="0" ftr="0"/>
  <p:txStyles>
    <p:titleStyle>
      <a:lvl1pPr algn="l" rtl="0" eaLnBrk="0" fontAlgn="base" hangingPunct="0">
        <a:spcBef>
          <a:spcPct val="0"/>
        </a:spcBef>
        <a:spcAft>
          <a:spcPct val="0"/>
        </a:spcAft>
        <a:defRPr sz="3600">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3000">
          <a:solidFill>
            <a:schemeClr val="tx1"/>
          </a:solidFill>
          <a:latin typeface="Futura Hv" pitchFamily="34" charset="0"/>
        </a:defRPr>
      </a:lvl2pPr>
      <a:lvl3pPr algn="l" rtl="0" eaLnBrk="0" fontAlgn="base" hangingPunct="0">
        <a:spcBef>
          <a:spcPct val="0"/>
        </a:spcBef>
        <a:spcAft>
          <a:spcPct val="0"/>
        </a:spcAft>
        <a:defRPr sz="3000">
          <a:solidFill>
            <a:schemeClr val="tx1"/>
          </a:solidFill>
          <a:latin typeface="Futura Hv" pitchFamily="34" charset="0"/>
        </a:defRPr>
      </a:lvl3pPr>
      <a:lvl4pPr algn="l" rtl="0" eaLnBrk="0" fontAlgn="base" hangingPunct="0">
        <a:spcBef>
          <a:spcPct val="0"/>
        </a:spcBef>
        <a:spcAft>
          <a:spcPct val="0"/>
        </a:spcAft>
        <a:defRPr sz="3000">
          <a:solidFill>
            <a:schemeClr val="tx1"/>
          </a:solidFill>
          <a:latin typeface="Futura Hv" pitchFamily="34" charset="0"/>
        </a:defRPr>
      </a:lvl4pPr>
      <a:lvl5pPr algn="l" rtl="0" eaLnBrk="0" fontAlgn="base" hangingPunct="0">
        <a:spcBef>
          <a:spcPct val="0"/>
        </a:spcBef>
        <a:spcAft>
          <a:spcPct val="0"/>
        </a:spcAft>
        <a:defRPr sz="3000">
          <a:solidFill>
            <a:schemeClr val="tx1"/>
          </a:solidFill>
          <a:latin typeface="Futura Hv" pitchFamily="34" charset="0"/>
        </a:defRPr>
      </a:lvl5pPr>
      <a:lvl6pPr marL="457200" algn="l" rtl="0" fontAlgn="base">
        <a:spcBef>
          <a:spcPct val="0"/>
        </a:spcBef>
        <a:spcAft>
          <a:spcPct val="0"/>
        </a:spcAft>
        <a:defRPr sz="3000">
          <a:solidFill>
            <a:schemeClr val="tx1"/>
          </a:solidFill>
          <a:latin typeface="Futura Hv" pitchFamily="34" charset="0"/>
        </a:defRPr>
      </a:lvl6pPr>
      <a:lvl7pPr marL="914400" algn="l" rtl="0" fontAlgn="base">
        <a:spcBef>
          <a:spcPct val="0"/>
        </a:spcBef>
        <a:spcAft>
          <a:spcPct val="0"/>
        </a:spcAft>
        <a:defRPr sz="3000">
          <a:solidFill>
            <a:schemeClr val="tx1"/>
          </a:solidFill>
          <a:latin typeface="Futura Hv" pitchFamily="34" charset="0"/>
        </a:defRPr>
      </a:lvl7pPr>
      <a:lvl8pPr marL="1371600" algn="l" rtl="0" fontAlgn="base">
        <a:spcBef>
          <a:spcPct val="0"/>
        </a:spcBef>
        <a:spcAft>
          <a:spcPct val="0"/>
        </a:spcAft>
        <a:defRPr sz="3000">
          <a:solidFill>
            <a:schemeClr val="tx1"/>
          </a:solidFill>
          <a:latin typeface="Futura Hv" pitchFamily="34" charset="0"/>
        </a:defRPr>
      </a:lvl8pPr>
      <a:lvl9pPr marL="1828800" algn="l" rtl="0" fontAlgn="base">
        <a:spcBef>
          <a:spcPct val="0"/>
        </a:spcBef>
        <a:spcAft>
          <a:spcPct val="0"/>
        </a:spcAft>
        <a:defRPr sz="3000">
          <a:solidFill>
            <a:schemeClr val="tx1"/>
          </a:solidFill>
          <a:latin typeface="Futura Hv" pitchFamily="34" charset="0"/>
        </a:defRPr>
      </a:lvl9pPr>
    </p:titleStyle>
    <p:bodyStyle>
      <a:lvl1pPr marL="225425" indent="-225425" algn="l" defTabSz="742950" rtl="0" eaLnBrk="0" fontAlgn="base" hangingPunct="0">
        <a:lnSpc>
          <a:spcPct val="90000"/>
        </a:lnSpc>
        <a:spcBef>
          <a:spcPct val="10000"/>
        </a:spcBef>
        <a:spcAft>
          <a:spcPct val="10000"/>
        </a:spcAft>
        <a:buSzPct val="80000"/>
        <a:buChar char="•"/>
        <a:defRPr sz="2600">
          <a:solidFill>
            <a:schemeClr val="tx1"/>
          </a:solidFill>
          <a:latin typeface="+mn-lt"/>
          <a:ea typeface="+mn-ea"/>
          <a:cs typeface="+mn-cs"/>
        </a:defRPr>
      </a:lvl1pPr>
      <a:lvl2pPr marL="471488" indent="-244475" algn="l" defTabSz="742950" rtl="0" eaLnBrk="0" fontAlgn="base" hangingPunct="0">
        <a:lnSpc>
          <a:spcPct val="90000"/>
        </a:lnSpc>
        <a:spcBef>
          <a:spcPct val="10000"/>
        </a:spcBef>
        <a:spcAft>
          <a:spcPct val="10000"/>
        </a:spcAft>
        <a:buSzPct val="80000"/>
        <a:buFont typeface="Futura Bk" pitchFamily="34" charset="0"/>
        <a:buChar char="–"/>
        <a:defRPr sz="2400">
          <a:solidFill>
            <a:schemeClr val="tx1"/>
          </a:solidFill>
          <a:latin typeface="+mn-lt"/>
        </a:defRPr>
      </a:lvl2pPr>
      <a:lvl3pPr marL="700088" indent="-214313" algn="l" defTabSz="742950" rtl="0" eaLnBrk="0" fontAlgn="base" hangingPunct="0">
        <a:lnSpc>
          <a:spcPct val="90000"/>
        </a:lnSpc>
        <a:spcBef>
          <a:spcPct val="10000"/>
        </a:spcBef>
        <a:spcAft>
          <a:spcPct val="30000"/>
        </a:spcAft>
        <a:buSzPct val="85000"/>
        <a:buChar char="•"/>
        <a:defRPr sz="2200">
          <a:solidFill>
            <a:schemeClr val="tx1"/>
          </a:solidFill>
          <a:latin typeface="+mn-lt"/>
        </a:defRPr>
      </a:lvl3pPr>
      <a:lvl4pPr marL="1208088" indent="-182563" algn="l" defTabSz="742950" rtl="0" eaLnBrk="0" fontAlgn="base" hangingPunct="0">
        <a:lnSpc>
          <a:spcPct val="95000"/>
        </a:lnSpc>
        <a:spcBef>
          <a:spcPct val="10000"/>
        </a:spcBef>
        <a:spcAft>
          <a:spcPct val="30000"/>
        </a:spcAft>
        <a:buFont typeface="Futura Bk" pitchFamily="34" charset="0"/>
        <a:buChar char="–"/>
        <a:defRPr>
          <a:solidFill>
            <a:schemeClr val="tx1"/>
          </a:solidFill>
          <a:latin typeface="+mn-lt"/>
        </a:defRPr>
      </a:lvl4pPr>
      <a:lvl5pPr marL="1933575" indent="-220663" algn="l" defTabSz="742950" rtl="0" eaLnBrk="0" fontAlgn="base" hangingPunct="0">
        <a:lnSpc>
          <a:spcPct val="95000"/>
        </a:lnSpc>
        <a:spcBef>
          <a:spcPct val="10000"/>
        </a:spcBef>
        <a:spcAft>
          <a:spcPct val="30000"/>
        </a:spcAft>
        <a:buChar char="–"/>
        <a:defRPr>
          <a:solidFill>
            <a:schemeClr val="tx1"/>
          </a:solidFill>
          <a:latin typeface="+mn-lt"/>
        </a:defRPr>
      </a:lvl5pPr>
      <a:lvl6pPr marL="2390775" indent="-220663" algn="l" defTabSz="742950" rtl="0" fontAlgn="base">
        <a:lnSpc>
          <a:spcPct val="95000"/>
        </a:lnSpc>
        <a:spcBef>
          <a:spcPct val="10000"/>
        </a:spcBef>
        <a:spcAft>
          <a:spcPct val="30000"/>
        </a:spcAft>
        <a:buChar char="–"/>
        <a:defRPr>
          <a:solidFill>
            <a:schemeClr val="tx1"/>
          </a:solidFill>
          <a:latin typeface="+mn-lt"/>
        </a:defRPr>
      </a:lvl6pPr>
      <a:lvl7pPr marL="2847975" indent="-220663" algn="l" defTabSz="742950" rtl="0" fontAlgn="base">
        <a:lnSpc>
          <a:spcPct val="95000"/>
        </a:lnSpc>
        <a:spcBef>
          <a:spcPct val="10000"/>
        </a:spcBef>
        <a:spcAft>
          <a:spcPct val="30000"/>
        </a:spcAft>
        <a:buChar char="–"/>
        <a:defRPr>
          <a:solidFill>
            <a:schemeClr val="tx1"/>
          </a:solidFill>
          <a:latin typeface="+mn-lt"/>
        </a:defRPr>
      </a:lvl7pPr>
      <a:lvl8pPr marL="3305175" indent="-220663" algn="l" defTabSz="742950" rtl="0" fontAlgn="base">
        <a:lnSpc>
          <a:spcPct val="95000"/>
        </a:lnSpc>
        <a:spcBef>
          <a:spcPct val="10000"/>
        </a:spcBef>
        <a:spcAft>
          <a:spcPct val="30000"/>
        </a:spcAft>
        <a:buChar char="–"/>
        <a:defRPr>
          <a:solidFill>
            <a:schemeClr val="tx1"/>
          </a:solidFill>
          <a:latin typeface="+mn-lt"/>
        </a:defRPr>
      </a:lvl8pPr>
      <a:lvl9pPr marL="3762375" indent="-220663" algn="l" defTabSz="742950" rtl="0" fontAlgn="base">
        <a:lnSpc>
          <a:spcPct val="95000"/>
        </a:lnSpc>
        <a:spcBef>
          <a:spcPct val="10000"/>
        </a:spcBef>
        <a:spcAft>
          <a:spcPct val="3000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sz="3600" dirty="0" smtClean="0"/>
              <a:t>Discovery of the     1906-D/O Barber Dime</a:t>
            </a:r>
            <a:endParaRPr lang="en-US" sz="3600" dirty="0"/>
          </a:p>
        </p:txBody>
      </p:sp>
      <p:sp>
        <p:nvSpPr>
          <p:cNvPr id="3" name="Subtitle 2"/>
          <p:cNvSpPr>
            <a:spLocks noGrp="1"/>
          </p:cNvSpPr>
          <p:nvPr>
            <p:ph type="subTitle" sz="quarter" idx="1"/>
          </p:nvPr>
        </p:nvSpPr>
        <p:spPr/>
        <p:txBody>
          <a:bodyPr/>
          <a:lstStyle/>
          <a:p>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689" y="648007"/>
            <a:ext cx="2772153" cy="2743200"/>
          </a:xfrm>
          <a:prstGeom prst="rect">
            <a:avLst/>
          </a:prstGeom>
        </p:spPr>
      </p:pic>
    </p:spTree>
    <p:extLst>
      <p:ext uri="{BB962C8B-B14F-4D97-AF65-F5344CB8AC3E}">
        <p14:creationId xmlns:p14="http://schemas.microsoft.com/office/powerpoint/2010/main" val="125069876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Discovery of the 1906-D/O Barber Dime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r>
              <a:rPr lang="en-US" dirty="0" smtClean="0">
                <a:solidFill>
                  <a:schemeClr val="bg2"/>
                </a:solidFill>
                <a:latin typeface="Arial" panose="020B0604020202020204" pitchFamily="34" charset="0"/>
                <a:cs typeface="Arial" panose="020B0604020202020204" pitchFamily="34" charset="0"/>
              </a:rPr>
              <a:t>At the Raleigh Coin Club’s Annual Show in June 2015</a:t>
            </a:r>
          </a:p>
          <a:p>
            <a:pPr>
              <a:spcBef>
                <a:spcPts val="900"/>
              </a:spcBef>
            </a:pPr>
            <a:r>
              <a:rPr lang="en-US" dirty="0" smtClean="0"/>
              <a:t>New BCCS Member Roger </a:t>
            </a:r>
            <a:r>
              <a:rPr lang="en-US" dirty="0" err="1" smtClean="0"/>
              <a:t>Beckner</a:t>
            </a:r>
            <a:r>
              <a:rPr lang="en-US" dirty="0" smtClean="0"/>
              <a:t> brought a coin to the club’s table</a:t>
            </a:r>
          </a:p>
          <a:p>
            <a:pPr>
              <a:spcBef>
                <a:spcPts val="900"/>
              </a:spcBef>
            </a:pPr>
            <a:r>
              <a:rPr lang="en-US" dirty="0" smtClean="0">
                <a:solidFill>
                  <a:schemeClr val="bg2"/>
                </a:solidFill>
                <a:latin typeface="Arial" panose="020B0604020202020204" pitchFamily="34" charset="0"/>
                <a:cs typeface="Arial" panose="020B0604020202020204" pitchFamily="34" charset="0"/>
              </a:rPr>
              <a:t>Fantastic and indisputable discovery</a:t>
            </a:r>
          </a:p>
          <a:p>
            <a:pPr>
              <a:spcBef>
                <a:spcPts val="900"/>
              </a:spcBef>
            </a:pPr>
            <a:r>
              <a:rPr lang="en-US" dirty="0" smtClean="0"/>
              <a:t>I had my camera with me to take photos</a:t>
            </a:r>
          </a:p>
          <a:p>
            <a:pPr>
              <a:spcBef>
                <a:spcPts val="900"/>
              </a:spcBef>
            </a:pPr>
            <a:r>
              <a:rPr lang="en-US" dirty="0" smtClean="0">
                <a:solidFill>
                  <a:schemeClr val="bg2"/>
                </a:solidFill>
                <a:latin typeface="Arial" panose="020B0604020202020204" pitchFamily="34" charset="0"/>
                <a:cs typeface="Arial" panose="020B0604020202020204" pitchFamily="34" charset="0"/>
              </a:rPr>
              <a:t>I asked Roger to write a few paragraphs                       to accompany the photos</a:t>
            </a:r>
          </a:p>
          <a:p>
            <a:endParaRPr lang="en-US" dirty="0"/>
          </a:p>
          <a:p>
            <a:pPr>
              <a:buFont typeface="Wingdings" panose="05000000000000000000" pitchFamily="2" charset="2"/>
              <a:buChar char="à"/>
            </a:pPr>
            <a:r>
              <a:rPr lang="en-US" sz="2800" b="1" dirty="0" smtClean="0">
                <a:solidFill>
                  <a:srgbClr val="800000"/>
                </a:solidFill>
                <a:latin typeface="Arial" panose="020B0604020202020204" pitchFamily="34" charset="0"/>
                <a:cs typeface="Arial" panose="020B0604020202020204" pitchFamily="34" charset="0"/>
                <a:sym typeface="Wingdings" panose="05000000000000000000" pitchFamily="2" charset="2"/>
              </a:rPr>
              <a:t>    Presto!   Article for the Journal!</a:t>
            </a:r>
          </a:p>
          <a:p>
            <a:pPr>
              <a:buFont typeface="Wingdings" panose="05000000000000000000" pitchFamily="2" charset="2"/>
              <a:buChar char="à"/>
            </a:pPr>
            <a:r>
              <a:rPr lang="en-US" sz="2800" b="1" dirty="0" smtClean="0">
                <a:solidFill>
                  <a:srgbClr val="800000"/>
                </a:solidFill>
                <a:latin typeface="Arial" panose="020B0604020202020204" pitchFamily="34" charset="0"/>
                <a:cs typeface="Arial" panose="020B0604020202020204" pitchFamily="34" charset="0"/>
              </a:rPr>
              <a:t>    And now a new short presentation!</a:t>
            </a:r>
            <a:endParaRPr lang="en-US" sz="2800" b="1" dirty="0">
              <a:solidFill>
                <a:srgbClr val="8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r>
              <a:rPr lang="en-US" smtClean="0">
                <a:latin typeface="Arial" panose="020B0604020202020204" pitchFamily="34" charset="0"/>
                <a:cs typeface="Arial" panose="020B0604020202020204" pitchFamily="34" charset="0"/>
              </a:rPr>
              <a:t>page </a:t>
            </a:r>
            <a:fld id="{2C0B556A-77A8-4E0D-8966-519624396A83}" type="slidenum">
              <a:rPr lang="en-US" smtClean="0">
                <a:latin typeface="Arial" panose="020B0604020202020204" pitchFamily="34" charset="0"/>
                <a:cs typeface="Arial" panose="020B0604020202020204" pitchFamily="34" charset="0"/>
              </a:rPr>
              <a:pPr>
                <a:defRPr/>
              </a:pPr>
              <a:t>2</a:t>
            </a:fld>
            <a:endParaRPr lang="en-US">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2450" y="2561978"/>
            <a:ext cx="1828800" cy="2692893"/>
          </a:xfrm>
          <a:prstGeom prst="rect">
            <a:avLst/>
          </a:prstGeom>
          <a:ln>
            <a:solidFill>
              <a:schemeClr val="bg2">
                <a:lumMod val="50000"/>
                <a:lumOff val="50000"/>
              </a:schemeClr>
            </a:solidFill>
          </a:ln>
        </p:spPr>
      </p:pic>
    </p:spTree>
    <p:extLst>
      <p:ext uri="{BB962C8B-B14F-4D97-AF65-F5344CB8AC3E}">
        <p14:creationId xmlns:p14="http://schemas.microsoft.com/office/powerpoint/2010/main" val="316229021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chemeClr val="bg2"/>
                </a:solidFill>
                <a:latin typeface="Arial" panose="020B0604020202020204" pitchFamily="34" charset="0"/>
                <a:cs typeface="Arial" panose="020B0604020202020204" pitchFamily="34" charset="0"/>
              </a:rPr>
              <a:t>Low grade example</a:t>
            </a:r>
          </a:p>
          <a:p>
            <a:r>
              <a:rPr lang="en-US" dirty="0" smtClean="0"/>
              <a:t>Mintmark area clear and strong</a:t>
            </a:r>
            <a:endParaRPr lang="en-US" dirty="0" smtClean="0">
              <a:solidFill>
                <a:schemeClr val="bg2"/>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9059" y="2641531"/>
            <a:ext cx="4608019" cy="3076944"/>
          </a:xfrm>
          <a:prstGeom prst="rect">
            <a:avLst/>
          </a:prstGeom>
        </p:spPr>
      </p:pic>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1906-D/O Barber Dime – </a:t>
            </a:r>
            <a:br>
              <a:rPr lang="en-US"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The coin</a:t>
            </a:r>
            <a:endParaRPr lang="en-US" sz="3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r>
              <a:rPr lang="en-US" smtClean="0">
                <a:latin typeface="Arial" panose="020B0604020202020204" pitchFamily="34" charset="0"/>
                <a:cs typeface="Arial" panose="020B0604020202020204" pitchFamily="34" charset="0"/>
              </a:rPr>
              <a:t>page </a:t>
            </a:r>
            <a:fld id="{2C0B556A-77A8-4E0D-8966-519624396A83}" type="slidenum">
              <a:rPr lang="en-US" smtClean="0">
                <a:latin typeface="Arial" panose="020B0604020202020204" pitchFamily="34" charset="0"/>
                <a:cs typeface="Arial" panose="020B0604020202020204" pitchFamily="34" charset="0"/>
              </a:rPr>
              <a:pPr>
                <a:defRPr/>
              </a:pPr>
              <a:t>3</a:t>
            </a:fld>
            <a:endParaRPr lang="en-US">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1326" y="2448232"/>
            <a:ext cx="3214549" cy="32004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550" y="2448232"/>
            <a:ext cx="3234178" cy="3200400"/>
          </a:xfrm>
          <a:prstGeom prst="rect">
            <a:avLst/>
          </a:prstGeom>
        </p:spPr>
      </p:pic>
      <p:sp>
        <p:nvSpPr>
          <p:cNvPr id="9" name="Rectangle 8"/>
          <p:cNvSpPr/>
          <p:nvPr/>
        </p:nvSpPr>
        <p:spPr bwMode="auto">
          <a:xfrm>
            <a:off x="3585015" y="2521973"/>
            <a:ext cx="249107" cy="3664513"/>
          </a:xfrm>
          <a:prstGeom prst="rect">
            <a:avLst/>
          </a:prstGeom>
          <a:solidFill>
            <a:schemeClr val="tx2"/>
          </a:solidFill>
          <a:ln w="25400" cap="flat" cmpd="sng" algn="ctr">
            <a:solidFill>
              <a:schemeClr val="tx1"/>
            </a:solidFill>
            <a:prstDash val="solid"/>
            <a:round/>
            <a:headEnd type="none" w="med" len="med"/>
            <a:tailEnd type="none" w="lg" len="sm"/>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Futura Hv" pitchFamily="34" charset="0"/>
            </a:endParaRPr>
          </a:p>
        </p:txBody>
      </p:sp>
      <p:sp>
        <p:nvSpPr>
          <p:cNvPr id="10" name="Rectangle 9"/>
          <p:cNvSpPr/>
          <p:nvPr/>
        </p:nvSpPr>
        <p:spPr bwMode="auto">
          <a:xfrm>
            <a:off x="5442220" y="2552538"/>
            <a:ext cx="249107" cy="3633949"/>
          </a:xfrm>
          <a:prstGeom prst="rect">
            <a:avLst/>
          </a:prstGeom>
          <a:solidFill>
            <a:schemeClr val="tx2"/>
          </a:solidFill>
          <a:ln w="25400" cap="flat" cmpd="sng" algn="ctr">
            <a:solidFill>
              <a:schemeClr val="tx1"/>
            </a:solidFill>
            <a:prstDash val="solid"/>
            <a:round/>
            <a:headEnd type="none" w="med" len="med"/>
            <a:tailEnd type="none" w="lg" len="sm"/>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Futura Hv" pitchFamily="34" charset="0"/>
            </a:endParaRPr>
          </a:p>
        </p:txBody>
      </p:sp>
      <p:sp>
        <p:nvSpPr>
          <p:cNvPr id="12" name="Rectangle 11"/>
          <p:cNvSpPr/>
          <p:nvPr/>
        </p:nvSpPr>
        <p:spPr bwMode="auto">
          <a:xfrm>
            <a:off x="2899124" y="5563191"/>
            <a:ext cx="3511541" cy="568039"/>
          </a:xfrm>
          <a:prstGeom prst="rect">
            <a:avLst/>
          </a:prstGeom>
          <a:solidFill>
            <a:schemeClr val="tx2"/>
          </a:solidFill>
          <a:ln w="25400" cap="flat" cmpd="sng" algn="ctr">
            <a:solidFill>
              <a:schemeClr val="tx1"/>
            </a:solidFill>
            <a:prstDash val="solid"/>
            <a:round/>
            <a:headEnd type="none" w="med" len="med"/>
            <a:tailEnd type="none" w="lg" len="sm"/>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Futura Hv" pitchFamily="34" charset="0"/>
            </a:endParaRPr>
          </a:p>
        </p:txBody>
      </p:sp>
    </p:spTree>
    <p:extLst>
      <p:ext uri="{BB962C8B-B14F-4D97-AF65-F5344CB8AC3E}">
        <p14:creationId xmlns:p14="http://schemas.microsoft.com/office/powerpoint/2010/main" val="158443260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1906-D/O Barber Dime – </a:t>
            </a:r>
            <a:r>
              <a:rPr lang="en-US" sz="3200" dirty="0"/>
              <a:t>I</a:t>
            </a:r>
            <a:r>
              <a:rPr lang="en-US" sz="3200" dirty="0" smtClean="0">
                <a:latin typeface="Arial" panose="020B0604020202020204" pitchFamily="34" charset="0"/>
                <a:cs typeface="Arial" panose="020B0604020202020204" pitchFamily="34" charset="0"/>
              </a:rPr>
              <a:t>nvestigation</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smtClean="0">
                <a:solidFill>
                  <a:schemeClr val="bg2"/>
                </a:solidFill>
                <a:latin typeface="Arial" panose="020B0604020202020204" pitchFamily="34" charset="0"/>
                <a:cs typeface="Arial" panose="020B0604020202020204" pitchFamily="34" charset="0"/>
              </a:rPr>
              <a:t>With controversy on 1909-O over </a:t>
            </a:r>
            <a:r>
              <a:rPr lang="en-US" dirty="0" err="1" smtClean="0">
                <a:solidFill>
                  <a:schemeClr val="bg2"/>
                </a:solidFill>
                <a:latin typeface="Arial" panose="020B0604020202020204" pitchFamily="34" charset="0"/>
                <a:cs typeface="Arial" panose="020B0604020202020204" pitchFamily="34" charset="0"/>
              </a:rPr>
              <a:t>inv</a:t>
            </a:r>
            <a:r>
              <a:rPr lang="en-US" dirty="0" smtClean="0">
                <a:solidFill>
                  <a:schemeClr val="bg2"/>
                </a:solidFill>
                <a:latin typeface="Arial" panose="020B0604020202020204" pitchFamily="34" charset="0"/>
                <a:cs typeface="Arial" panose="020B0604020202020204" pitchFamily="34" charset="0"/>
              </a:rPr>
              <a:t> D, need validation</a:t>
            </a:r>
          </a:p>
          <a:p>
            <a:r>
              <a:rPr lang="en-US" dirty="0" smtClean="0"/>
              <a:t>Coin sent to Bill </a:t>
            </a:r>
            <a:r>
              <a:rPr lang="en-US" dirty="0" err="1" smtClean="0"/>
              <a:t>Fivas</a:t>
            </a:r>
            <a:r>
              <a:rPr lang="en-US" dirty="0" smtClean="0"/>
              <a:t> for opinion</a:t>
            </a:r>
            <a:endParaRPr lang="en-US" dirty="0"/>
          </a:p>
          <a:p>
            <a:r>
              <a:rPr lang="en-US" dirty="0" smtClean="0"/>
              <a:t>He created transparencies of D and O mintmarks from photos of other coins</a:t>
            </a:r>
          </a:p>
        </p:txBody>
      </p:sp>
      <p:sp>
        <p:nvSpPr>
          <p:cNvPr id="4" name="Slide Number Placeholder 3"/>
          <p:cNvSpPr>
            <a:spLocks noGrp="1"/>
          </p:cNvSpPr>
          <p:nvPr>
            <p:ph type="sldNum" sz="quarter" idx="10"/>
          </p:nvPr>
        </p:nvSpPr>
        <p:spPr/>
        <p:txBody>
          <a:bodyPr/>
          <a:lstStyle/>
          <a:p>
            <a:pPr>
              <a:defRPr/>
            </a:pPr>
            <a:r>
              <a:rPr lang="en-US" smtClean="0">
                <a:latin typeface="Arial" panose="020B0604020202020204" pitchFamily="34" charset="0"/>
                <a:cs typeface="Arial" panose="020B0604020202020204" pitchFamily="34" charset="0"/>
              </a:rPr>
              <a:t>page </a:t>
            </a:r>
            <a:fld id="{2C0B556A-77A8-4E0D-8966-519624396A83}" type="slidenum">
              <a:rPr lang="en-US" smtClean="0">
                <a:latin typeface="Arial" panose="020B0604020202020204" pitchFamily="34" charset="0"/>
                <a:cs typeface="Arial" panose="020B0604020202020204" pitchFamily="34" charset="0"/>
              </a:rPr>
              <a:pPr>
                <a:defRPr/>
              </a:pPr>
              <a:t>4</a:t>
            </a:fld>
            <a:endParaRPr lang="en-US">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7647" y="3309465"/>
            <a:ext cx="3839861" cy="246888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991" y="3309465"/>
            <a:ext cx="3861295" cy="2468880"/>
          </a:xfrm>
          <a:prstGeom prst="rect">
            <a:avLst/>
          </a:prstGeom>
        </p:spPr>
      </p:pic>
      <p:sp>
        <p:nvSpPr>
          <p:cNvPr id="12" name="Rectangle 3"/>
          <p:cNvSpPr txBox="1">
            <a:spLocks noChangeArrowheads="1"/>
          </p:cNvSpPr>
          <p:nvPr/>
        </p:nvSpPr>
        <p:spPr bwMode="black">
          <a:xfrm>
            <a:off x="1148457" y="5778345"/>
            <a:ext cx="2538362" cy="614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37160" rIns="0" bIns="0" numCol="1" anchor="t" anchorCtr="0" compatLnSpc="1">
            <a:prstTxWarp prst="textNoShape">
              <a:avLst/>
            </a:prstTxWarp>
          </a:bodyPr>
          <a:lstStyle>
            <a:lvl1pPr marL="225425" indent="-225425" algn="l" defTabSz="742950" rtl="0" eaLnBrk="1" fontAlgn="base" hangingPunct="1">
              <a:lnSpc>
                <a:spcPct val="90000"/>
              </a:lnSpc>
              <a:spcBef>
                <a:spcPct val="10000"/>
              </a:spcBef>
              <a:spcAft>
                <a:spcPct val="10000"/>
              </a:spcAft>
              <a:buSzPct val="80000"/>
              <a:buChar char="•"/>
              <a:defRPr sz="2600" kern="1200">
                <a:solidFill>
                  <a:schemeClr val="bg2"/>
                </a:solidFill>
                <a:latin typeface="Arial" panose="020B0604020202020204" pitchFamily="34" charset="0"/>
                <a:ea typeface="+mn-ea"/>
                <a:cs typeface="Arial" panose="020B0604020202020204" pitchFamily="34" charset="0"/>
              </a:defRPr>
            </a:lvl1pPr>
            <a:lvl2pPr marL="471488" indent="-244475" algn="l" defTabSz="742950" rtl="0" eaLnBrk="1" fontAlgn="base" hangingPunct="1">
              <a:lnSpc>
                <a:spcPct val="90000"/>
              </a:lnSpc>
              <a:spcBef>
                <a:spcPct val="10000"/>
              </a:spcBef>
              <a:spcAft>
                <a:spcPct val="10000"/>
              </a:spcAft>
              <a:buSzPct val="80000"/>
              <a:buFont typeface="Futura Bk" pitchFamily="34" charset="0"/>
              <a:buChar char="–"/>
              <a:defRPr sz="2400" kern="1200">
                <a:solidFill>
                  <a:schemeClr val="bg2"/>
                </a:solidFill>
                <a:latin typeface="Arial" panose="020B0604020202020204" pitchFamily="34" charset="0"/>
                <a:ea typeface="+mn-ea"/>
                <a:cs typeface="Arial" panose="020B0604020202020204" pitchFamily="34" charset="0"/>
              </a:defRPr>
            </a:lvl2pPr>
            <a:lvl3pPr marL="700088" indent="-214313" algn="l" defTabSz="742950" rtl="0" eaLnBrk="1" fontAlgn="base" hangingPunct="1">
              <a:lnSpc>
                <a:spcPct val="90000"/>
              </a:lnSpc>
              <a:spcBef>
                <a:spcPct val="10000"/>
              </a:spcBef>
              <a:spcAft>
                <a:spcPct val="30000"/>
              </a:spcAft>
              <a:buSzPct val="85000"/>
              <a:buChar char="•"/>
              <a:defRPr sz="2200" kern="1200">
                <a:solidFill>
                  <a:schemeClr val="bg2"/>
                </a:solidFill>
                <a:latin typeface="Arial" panose="020B0604020202020204" pitchFamily="34" charset="0"/>
                <a:ea typeface="+mn-ea"/>
                <a:cs typeface="Arial" panose="020B0604020202020204" pitchFamily="34" charset="0"/>
              </a:defRPr>
            </a:lvl3pPr>
            <a:lvl4pPr marL="1208088" indent="-182563" algn="l" defTabSz="742950" rtl="0" eaLnBrk="1" fontAlgn="base" hangingPunct="1">
              <a:lnSpc>
                <a:spcPct val="95000"/>
              </a:lnSpc>
              <a:spcBef>
                <a:spcPct val="10000"/>
              </a:spcBef>
              <a:spcAft>
                <a:spcPct val="30000"/>
              </a:spcAft>
              <a:buFont typeface="Futura Bk" pitchFamily="34" charset="0"/>
              <a:buChar char="–"/>
              <a:defRPr sz="2000" kern="1200">
                <a:solidFill>
                  <a:schemeClr val="bg2"/>
                </a:solidFill>
                <a:latin typeface="Arial" panose="020B0604020202020204" pitchFamily="34" charset="0"/>
                <a:ea typeface="+mn-ea"/>
                <a:cs typeface="Arial" panose="020B0604020202020204" pitchFamily="34" charset="0"/>
              </a:defRPr>
            </a:lvl4pPr>
            <a:lvl5pPr marL="1933575" indent="-220663" algn="l" defTabSz="742950" rtl="0" eaLnBrk="1" fontAlgn="base" hangingPunct="1">
              <a:lnSpc>
                <a:spcPct val="95000"/>
              </a:lnSpc>
              <a:spcBef>
                <a:spcPct val="10000"/>
              </a:spcBef>
              <a:spcAft>
                <a:spcPct val="30000"/>
              </a:spcAft>
              <a:buChar char="–"/>
              <a:defRPr sz="20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en-US" sz="2200" b="1" dirty="0" smtClean="0"/>
              <a:t>D Transparency</a:t>
            </a:r>
          </a:p>
        </p:txBody>
      </p:sp>
      <p:sp>
        <p:nvSpPr>
          <p:cNvPr id="13" name="Rectangle 3"/>
          <p:cNvSpPr txBox="1">
            <a:spLocks noChangeArrowheads="1"/>
          </p:cNvSpPr>
          <p:nvPr/>
        </p:nvSpPr>
        <p:spPr bwMode="black">
          <a:xfrm>
            <a:off x="5418396" y="5778345"/>
            <a:ext cx="2538362" cy="614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37160" rIns="0" bIns="0" numCol="1" anchor="t" anchorCtr="0" compatLnSpc="1">
            <a:prstTxWarp prst="textNoShape">
              <a:avLst/>
            </a:prstTxWarp>
          </a:bodyPr>
          <a:lstStyle>
            <a:lvl1pPr marL="225425" indent="-225425" algn="l" defTabSz="742950" rtl="0" eaLnBrk="1" fontAlgn="base" hangingPunct="1">
              <a:lnSpc>
                <a:spcPct val="90000"/>
              </a:lnSpc>
              <a:spcBef>
                <a:spcPct val="10000"/>
              </a:spcBef>
              <a:spcAft>
                <a:spcPct val="10000"/>
              </a:spcAft>
              <a:buSzPct val="80000"/>
              <a:buChar char="•"/>
              <a:defRPr sz="2600" kern="1200">
                <a:solidFill>
                  <a:schemeClr val="bg2"/>
                </a:solidFill>
                <a:latin typeface="Arial" panose="020B0604020202020204" pitchFamily="34" charset="0"/>
                <a:ea typeface="+mn-ea"/>
                <a:cs typeface="Arial" panose="020B0604020202020204" pitchFamily="34" charset="0"/>
              </a:defRPr>
            </a:lvl1pPr>
            <a:lvl2pPr marL="471488" indent="-244475" algn="l" defTabSz="742950" rtl="0" eaLnBrk="1" fontAlgn="base" hangingPunct="1">
              <a:lnSpc>
                <a:spcPct val="90000"/>
              </a:lnSpc>
              <a:spcBef>
                <a:spcPct val="10000"/>
              </a:spcBef>
              <a:spcAft>
                <a:spcPct val="10000"/>
              </a:spcAft>
              <a:buSzPct val="80000"/>
              <a:buFont typeface="Futura Bk" pitchFamily="34" charset="0"/>
              <a:buChar char="–"/>
              <a:defRPr sz="2400" kern="1200">
                <a:solidFill>
                  <a:schemeClr val="bg2"/>
                </a:solidFill>
                <a:latin typeface="Arial" panose="020B0604020202020204" pitchFamily="34" charset="0"/>
                <a:ea typeface="+mn-ea"/>
                <a:cs typeface="Arial" panose="020B0604020202020204" pitchFamily="34" charset="0"/>
              </a:defRPr>
            </a:lvl2pPr>
            <a:lvl3pPr marL="700088" indent="-214313" algn="l" defTabSz="742950" rtl="0" eaLnBrk="1" fontAlgn="base" hangingPunct="1">
              <a:lnSpc>
                <a:spcPct val="90000"/>
              </a:lnSpc>
              <a:spcBef>
                <a:spcPct val="10000"/>
              </a:spcBef>
              <a:spcAft>
                <a:spcPct val="30000"/>
              </a:spcAft>
              <a:buSzPct val="85000"/>
              <a:buChar char="•"/>
              <a:defRPr sz="2200" kern="1200">
                <a:solidFill>
                  <a:schemeClr val="bg2"/>
                </a:solidFill>
                <a:latin typeface="Arial" panose="020B0604020202020204" pitchFamily="34" charset="0"/>
                <a:ea typeface="+mn-ea"/>
                <a:cs typeface="Arial" panose="020B0604020202020204" pitchFamily="34" charset="0"/>
              </a:defRPr>
            </a:lvl3pPr>
            <a:lvl4pPr marL="1208088" indent="-182563" algn="l" defTabSz="742950" rtl="0" eaLnBrk="1" fontAlgn="base" hangingPunct="1">
              <a:lnSpc>
                <a:spcPct val="95000"/>
              </a:lnSpc>
              <a:spcBef>
                <a:spcPct val="10000"/>
              </a:spcBef>
              <a:spcAft>
                <a:spcPct val="30000"/>
              </a:spcAft>
              <a:buFont typeface="Futura Bk" pitchFamily="34" charset="0"/>
              <a:buChar char="–"/>
              <a:defRPr sz="2000" kern="1200">
                <a:solidFill>
                  <a:schemeClr val="bg2"/>
                </a:solidFill>
                <a:latin typeface="Arial" panose="020B0604020202020204" pitchFamily="34" charset="0"/>
                <a:ea typeface="+mn-ea"/>
                <a:cs typeface="Arial" panose="020B0604020202020204" pitchFamily="34" charset="0"/>
              </a:defRPr>
            </a:lvl4pPr>
            <a:lvl5pPr marL="1933575" indent="-220663" algn="l" defTabSz="742950" rtl="0" eaLnBrk="1" fontAlgn="base" hangingPunct="1">
              <a:lnSpc>
                <a:spcPct val="95000"/>
              </a:lnSpc>
              <a:spcBef>
                <a:spcPct val="10000"/>
              </a:spcBef>
              <a:spcAft>
                <a:spcPct val="30000"/>
              </a:spcAft>
              <a:buChar char="–"/>
              <a:defRPr sz="20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en-US" sz="2200" b="1" dirty="0" smtClean="0"/>
              <a:t>O Transparency</a:t>
            </a:r>
          </a:p>
        </p:txBody>
      </p:sp>
    </p:spTree>
    <p:extLst>
      <p:ext uri="{BB962C8B-B14F-4D97-AF65-F5344CB8AC3E}">
        <p14:creationId xmlns:p14="http://schemas.microsoft.com/office/powerpoint/2010/main" val="23779507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 0 L -0.25 0 E" pathEditMode="relative" ptsTypes="">
                                      <p:cBhvr>
                                        <p:cTn id="6" dur="2000" fill="hold"/>
                                        <p:tgtEl>
                                          <p:spTgt spid="5"/>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 0 L 0.25 0 E" pathEditMode="relative" ptsTypes="">
                                      <p:cBhvr>
                                        <p:cTn id="10" dur="2000" fill="hold"/>
                                        <p:tgtEl>
                                          <p:spTgt spid="1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1906-D/O Barber Dime –</a:t>
            </a:r>
            <a:r>
              <a:rPr lang="en-US" sz="3200" dirty="0" smtClean="0">
                <a:latin typeface="Arial" panose="020B0604020202020204" pitchFamily="34" charset="0"/>
                <a:cs typeface="Arial" panose="020B0604020202020204" pitchFamily="34" charset="0"/>
              </a:rPr>
              <a:t>Confirmation</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smtClean="0">
                <a:solidFill>
                  <a:schemeClr val="bg2"/>
                </a:solidFill>
                <a:latin typeface="Arial" panose="020B0604020202020204" pitchFamily="34" charset="0"/>
                <a:cs typeface="Arial" panose="020B0604020202020204" pitchFamily="34" charset="0"/>
              </a:rPr>
              <a:t>The transparencies allowed an overlay comparison</a:t>
            </a:r>
          </a:p>
          <a:p>
            <a:r>
              <a:rPr lang="en-US" dirty="0" smtClean="0"/>
              <a:t>Only one conclusion is possible</a:t>
            </a:r>
          </a:p>
        </p:txBody>
      </p:sp>
      <p:sp>
        <p:nvSpPr>
          <p:cNvPr id="4" name="Slide Number Placeholder 3"/>
          <p:cNvSpPr>
            <a:spLocks noGrp="1"/>
          </p:cNvSpPr>
          <p:nvPr>
            <p:ph type="sldNum" sz="quarter" idx="10"/>
          </p:nvPr>
        </p:nvSpPr>
        <p:spPr/>
        <p:txBody>
          <a:bodyPr/>
          <a:lstStyle/>
          <a:p>
            <a:pPr>
              <a:defRPr/>
            </a:pPr>
            <a:r>
              <a:rPr lang="en-US" smtClean="0">
                <a:latin typeface="Arial" panose="020B0604020202020204" pitchFamily="34" charset="0"/>
                <a:cs typeface="Arial" panose="020B0604020202020204" pitchFamily="34" charset="0"/>
              </a:rPr>
              <a:t>page </a:t>
            </a:r>
            <a:fld id="{2C0B556A-77A8-4E0D-8966-519624396A83}" type="slidenum">
              <a:rPr lang="en-US" smtClean="0">
                <a:latin typeface="Arial" panose="020B0604020202020204" pitchFamily="34" charset="0"/>
                <a:cs typeface="Arial" panose="020B0604020202020204" pitchFamily="34" charset="0"/>
              </a:rPr>
              <a:pPr>
                <a:defRPr/>
              </a:pPr>
              <a:t>5</a:t>
            </a:fld>
            <a:endParaRPr lang="en-US">
              <a:latin typeface="Arial" panose="020B0604020202020204" pitchFamily="34" charset="0"/>
              <a:cs typeface="Arial" panose="020B0604020202020204" pitchFamily="34" charset="0"/>
            </a:endParaRPr>
          </a:p>
        </p:txBody>
      </p:sp>
      <p:sp>
        <p:nvSpPr>
          <p:cNvPr id="10" name="Rectangle 9"/>
          <p:cNvSpPr/>
          <p:nvPr/>
        </p:nvSpPr>
        <p:spPr bwMode="auto">
          <a:xfrm>
            <a:off x="5753557" y="2309643"/>
            <a:ext cx="247486" cy="3052916"/>
          </a:xfrm>
          <a:prstGeom prst="rect">
            <a:avLst/>
          </a:prstGeom>
          <a:solidFill>
            <a:schemeClr val="tx2"/>
          </a:solidFill>
          <a:ln w="25400" cap="flat" cmpd="sng" algn="ctr">
            <a:solidFill>
              <a:schemeClr val="tx1"/>
            </a:solidFill>
            <a:prstDash val="solid"/>
            <a:round/>
            <a:headEnd type="none" w="med" len="med"/>
            <a:tailEnd type="none" w="lg" len="sm"/>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Futura Hv"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030" y="2309643"/>
            <a:ext cx="4039117" cy="27432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2288" y="2293929"/>
            <a:ext cx="3542097" cy="2743200"/>
          </a:xfrm>
          <a:prstGeom prst="rect">
            <a:avLst/>
          </a:prstGeom>
        </p:spPr>
      </p:pic>
      <p:sp>
        <p:nvSpPr>
          <p:cNvPr id="12" name="Rectangle 3"/>
          <p:cNvSpPr txBox="1">
            <a:spLocks noChangeArrowheads="1"/>
          </p:cNvSpPr>
          <p:nvPr/>
        </p:nvSpPr>
        <p:spPr bwMode="black">
          <a:xfrm>
            <a:off x="496912" y="5001018"/>
            <a:ext cx="4099352" cy="614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37160" rIns="0" bIns="0" numCol="1" anchor="t" anchorCtr="0" compatLnSpc="1">
            <a:prstTxWarp prst="textNoShape">
              <a:avLst/>
            </a:prstTxWarp>
          </a:bodyPr>
          <a:lstStyle>
            <a:lvl1pPr marL="225425" indent="-225425" algn="l" defTabSz="742950" rtl="0" eaLnBrk="1" fontAlgn="base" hangingPunct="1">
              <a:lnSpc>
                <a:spcPct val="90000"/>
              </a:lnSpc>
              <a:spcBef>
                <a:spcPct val="10000"/>
              </a:spcBef>
              <a:spcAft>
                <a:spcPct val="10000"/>
              </a:spcAft>
              <a:buSzPct val="80000"/>
              <a:buChar char="•"/>
              <a:defRPr sz="2600" kern="1200">
                <a:solidFill>
                  <a:schemeClr val="bg2"/>
                </a:solidFill>
                <a:latin typeface="Arial" panose="020B0604020202020204" pitchFamily="34" charset="0"/>
                <a:ea typeface="+mn-ea"/>
                <a:cs typeface="Arial" panose="020B0604020202020204" pitchFamily="34" charset="0"/>
              </a:defRPr>
            </a:lvl1pPr>
            <a:lvl2pPr marL="471488" indent="-244475" algn="l" defTabSz="742950" rtl="0" eaLnBrk="1" fontAlgn="base" hangingPunct="1">
              <a:lnSpc>
                <a:spcPct val="90000"/>
              </a:lnSpc>
              <a:spcBef>
                <a:spcPct val="10000"/>
              </a:spcBef>
              <a:spcAft>
                <a:spcPct val="10000"/>
              </a:spcAft>
              <a:buSzPct val="80000"/>
              <a:buFont typeface="Futura Bk" pitchFamily="34" charset="0"/>
              <a:buChar char="–"/>
              <a:defRPr sz="2400" kern="1200">
                <a:solidFill>
                  <a:schemeClr val="bg2"/>
                </a:solidFill>
                <a:latin typeface="Arial" panose="020B0604020202020204" pitchFamily="34" charset="0"/>
                <a:ea typeface="+mn-ea"/>
                <a:cs typeface="Arial" panose="020B0604020202020204" pitchFamily="34" charset="0"/>
              </a:defRPr>
            </a:lvl2pPr>
            <a:lvl3pPr marL="700088" indent="-214313" algn="l" defTabSz="742950" rtl="0" eaLnBrk="1" fontAlgn="base" hangingPunct="1">
              <a:lnSpc>
                <a:spcPct val="90000"/>
              </a:lnSpc>
              <a:spcBef>
                <a:spcPct val="10000"/>
              </a:spcBef>
              <a:spcAft>
                <a:spcPct val="30000"/>
              </a:spcAft>
              <a:buSzPct val="85000"/>
              <a:buChar char="•"/>
              <a:defRPr sz="2200" kern="1200">
                <a:solidFill>
                  <a:schemeClr val="bg2"/>
                </a:solidFill>
                <a:latin typeface="Arial" panose="020B0604020202020204" pitchFamily="34" charset="0"/>
                <a:ea typeface="+mn-ea"/>
                <a:cs typeface="Arial" panose="020B0604020202020204" pitchFamily="34" charset="0"/>
              </a:defRPr>
            </a:lvl3pPr>
            <a:lvl4pPr marL="1208088" indent="-182563" algn="l" defTabSz="742950" rtl="0" eaLnBrk="1" fontAlgn="base" hangingPunct="1">
              <a:lnSpc>
                <a:spcPct val="95000"/>
              </a:lnSpc>
              <a:spcBef>
                <a:spcPct val="10000"/>
              </a:spcBef>
              <a:spcAft>
                <a:spcPct val="30000"/>
              </a:spcAft>
              <a:buFont typeface="Futura Bk" pitchFamily="34" charset="0"/>
              <a:buChar char="–"/>
              <a:defRPr sz="2000" kern="1200">
                <a:solidFill>
                  <a:schemeClr val="bg2"/>
                </a:solidFill>
                <a:latin typeface="Arial" panose="020B0604020202020204" pitchFamily="34" charset="0"/>
                <a:ea typeface="+mn-ea"/>
                <a:cs typeface="Arial" panose="020B0604020202020204" pitchFamily="34" charset="0"/>
              </a:defRPr>
            </a:lvl4pPr>
            <a:lvl5pPr marL="1933575" indent="-220663" algn="l" defTabSz="742950" rtl="0" eaLnBrk="1" fontAlgn="base" hangingPunct="1">
              <a:lnSpc>
                <a:spcPct val="95000"/>
              </a:lnSpc>
              <a:spcBef>
                <a:spcPct val="10000"/>
              </a:spcBef>
              <a:spcAft>
                <a:spcPct val="30000"/>
              </a:spcAft>
              <a:buChar char="–"/>
              <a:defRPr sz="20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en-US" sz="2200" b="1" dirty="0" smtClean="0"/>
              <a:t>Overlay of Transparencies</a:t>
            </a:r>
          </a:p>
        </p:txBody>
      </p:sp>
      <p:sp>
        <p:nvSpPr>
          <p:cNvPr id="13" name="Rectangle 3"/>
          <p:cNvSpPr txBox="1">
            <a:spLocks noChangeArrowheads="1"/>
          </p:cNvSpPr>
          <p:nvPr/>
        </p:nvSpPr>
        <p:spPr bwMode="black">
          <a:xfrm>
            <a:off x="5534155" y="5004645"/>
            <a:ext cx="2538362" cy="614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37160" rIns="0" bIns="0" numCol="1" anchor="t" anchorCtr="0" compatLnSpc="1">
            <a:prstTxWarp prst="textNoShape">
              <a:avLst/>
            </a:prstTxWarp>
          </a:bodyPr>
          <a:lstStyle>
            <a:lvl1pPr marL="225425" indent="-225425" algn="l" defTabSz="742950" rtl="0" eaLnBrk="1" fontAlgn="base" hangingPunct="1">
              <a:lnSpc>
                <a:spcPct val="90000"/>
              </a:lnSpc>
              <a:spcBef>
                <a:spcPct val="10000"/>
              </a:spcBef>
              <a:spcAft>
                <a:spcPct val="10000"/>
              </a:spcAft>
              <a:buSzPct val="80000"/>
              <a:buChar char="•"/>
              <a:defRPr sz="2600" kern="1200">
                <a:solidFill>
                  <a:schemeClr val="bg2"/>
                </a:solidFill>
                <a:latin typeface="Arial" panose="020B0604020202020204" pitchFamily="34" charset="0"/>
                <a:ea typeface="+mn-ea"/>
                <a:cs typeface="Arial" panose="020B0604020202020204" pitchFamily="34" charset="0"/>
              </a:defRPr>
            </a:lvl1pPr>
            <a:lvl2pPr marL="471488" indent="-244475" algn="l" defTabSz="742950" rtl="0" eaLnBrk="1" fontAlgn="base" hangingPunct="1">
              <a:lnSpc>
                <a:spcPct val="90000"/>
              </a:lnSpc>
              <a:spcBef>
                <a:spcPct val="10000"/>
              </a:spcBef>
              <a:spcAft>
                <a:spcPct val="10000"/>
              </a:spcAft>
              <a:buSzPct val="80000"/>
              <a:buFont typeface="Futura Bk" pitchFamily="34" charset="0"/>
              <a:buChar char="–"/>
              <a:defRPr sz="2400" kern="1200">
                <a:solidFill>
                  <a:schemeClr val="bg2"/>
                </a:solidFill>
                <a:latin typeface="Arial" panose="020B0604020202020204" pitchFamily="34" charset="0"/>
                <a:ea typeface="+mn-ea"/>
                <a:cs typeface="Arial" panose="020B0604020202020204" pitchFamily="34" charset="0"/>
              </a:defRPr>
            </a:lvl2pPr>
            <a:lvl3pPr marL="700088" indent="-214313" algn="l" defTabSz="742950" rtl="0" eaLnBrk="1" fontAlgn="base" hangingPunct="1">
              <a:lnSpc>
                <a:spcPct val="90000"/>
              </a:lnSpc>
              <a:spcBef>
                <a:spcPct val="10000"/>
              </a:spcBef>
              <a:spcAft>
                <a:spcPct val="30000"/>
              </a:spcAft>
              <a:buSzPct val="85000"/>
              <a:buChar char="•"/>
              <a:defRPr sz="2200" kern="1200">
                <a:solidFill>
                  <a:schemeClr val="bg2"/>
                </a:solidFill>
                <a:latin typeface="Arial" panose="020B0604020202020204" pitchFamily="34" charset="0"/>
                <a:ea typeface="+mn-ea"/>
                <a:cs typeface="Arial" panose="020B0604020202020204" pitchFamily="34" charset="0"/>
              </a:defRPr>
            </a:lvl3pPr>
            <a:lvl4pPr marL="1208088" indent="-182563" algn="l" defTabSz="742950" rtl="0" eaLnBrk="1" fontAlgn="base" hangingPunct="1">
              <a:lnSpc>
                <a:spcPct val="95000"/>
              </a:lnSpc>
              <a:spcBef>
                <a:spcPct val="10000"/>
              </a:spcBef>
              <a:spcAft>
                <a:spcPct val="30000"/>
              </a:spcAft>
              <a:buFont typeface="Futura Bk" pitchFamily="34" charset="0"/>
              <a:buChar char="–"/>
              <a:defRPr sz="2000" kern="1200">
                <a:solidFill>
                  <a:schemeClr val="bg2"/>
                </a:solidFill>
                <a:latin typeface="Arial" panose="020B0604020202020204" pitchFamily="34" charset="0"/>
                <a:ea typeface="+mn-ea"/>
                <a:cs typeface="Arial" panose="020B0604020202020204" pitchFamily="34" charset="0"/>
              </a:defRPr>
            </a:lvl4pPr>
            <a:lvl5pPr marL="1933575" indent="-220663" algn="l" defTabSz="742950" rtl="0" eaLnBrk="1" fontAlgn="base" hangingPunct="1">
              <a:lnSpc>
                <a:spcPct val="95000"/>
              </a:lnSpc>
              <a:spcBef>
                <a:spcPct val="10000"/>
              </a:spcBef>
              <a:spcAft>
                <a:spcPct val="30000"/>
              </a:spcAft>
              <a:buChar char="–"/>
              <a:defRPr sz="20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en-US" sz="2200" b="1" dirty="0" smtClean="0"/>
              <a:t>Matching D/O </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1347" y="5608093"/>
            <a:ext cx="8229600" cy="1059407"/>
          </a:xfrm>
          <a:prstGeom prst="rect">
            <a:avLst/>
          </a:prstGeom>
        </p:spPr>
      </p:pic>
    </p:spTree>
    <p:extLst>
      <p:ext uri="{BB962C8B-B14F-4D97-AF65-F5344CB8AC3E}">
        <p14:creationId xmlns:p14="http://schemas.microsoft.com/office/powerpoint/2010/main" val="126198260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138" y="195263"/>
            <a:ext cx="7686746" cy="822325"/>
          </a:xfrm>
        </p:spPr>
        <p:txBody>
          <a:bodyPr/>
          <a:lstStyle/>
          <a:p>
            <a:r>
              <a:rPr lang="en-US" dirty="0" smtClean="0">
                <a:latin typeface="Arial" panose="020B0604020202020204" pitchFamily="34" charset="0"/>
                <a:cs typeface="Arial" panose="020B0604020202020204" pitchFamily="34" charset="0"/>
              </a:rPr>
              <a:t>1906-D/O Barber Dime – </a:t>
            </a:r>
            <a:br>
              <a:rPr lang="en-US"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Discovery Piece</a:t>
            </a:r>
            <a:endParaRPr lang="en-US" sz="3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7479194" y="6637606"/>
            <a:ext cx="880991" cy="184666"/>
          </a:xfrm>
        </p:spPr>
        <p:txBody>
          <a:bodyPr/>
          <a:lstStyle/>
          <a:p>
            <a:pPr>
              <a:defRPr/>
            </a:pPr>
            <a:r>
              <a:rPr lang="en-US" smtClean="0">
                <a:latin typeface="Arial" panose="020B0604020202020204" pitchFamily="34" charset="0"/>
                <a:cs typeface="Arial" panose="020B0604020202020204" pitchFamily="34" charset="0"/>
              </a:rPr>
              <a:t>page </a:t>
            </a:r>
            <a:fld id="{2C0B556A-77A8-4E0D-8966-519624396A83}" type="slidenum">
              <a:rPr lang="en-US" smtClean="0">
                <a:latin typeface="Arial" panose="020B0604020202020204" pitchFamily="34" charset="0"/>
                <a:cs typeface="Arial" panose="020B0604020202020204" pitchFamily="34" charset="0"/>
              </a:rPr>
              <a:pPr>
                <a:defRPr/>
              </a:pPr>
              <a:t>6</a:t>
            </a:fld>
            <a:endParaRPr lang="en-US">
              <a:latin typeface="Arial" panose="020B0604020202020204" pitchFamily="34" charset="0"/>
              <a:cs typeface="Arial" panose="020B0604020202020204" pitchFamily="34" charset="0"/>
            </a:endParaRPr>
          </a:p>
        </p:txBody>
      </p:sp>
      <p:sp>
        <p:nvSpPr>
          <p:cNvPr id="10" name="Rectangle 9"/>
          <p:cNvSpPr/>
          <p:nvPr/>
        </p:nvSpPr>
        <p:spPr bwMode="auto">
          <a:xfrm>
            <a:off x="5443841" y="2552539"/>
            <a:ext cx="247486" cy="3052916"/>
          </a:xfrm>
          <a:prstGeom prst="rect">
            <a:avLst/>
          </a:prstGeom>
          <a:solidFill>
            <a:schemeClr val="tx2"/>
          </a:solidFill>
          <a:ln w="25400" cap="flat" cmpd="sng" algn="ctr">
            <a:solidFill>
              <a:schemeClr val="tx1"/>
            </a:solidFill>
            <a:prstDash val="solid"/>
            <a:round/>
            <a:headEnd type="none" w="med" len="med"/>
            <a:tailEnd type="none" w="lg" len="sm"/>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Futura Hv"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976" y="1353676"/>
            <a:ext cx="3884521" cy="537509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3947" y="1195276"/>
            <a:ext cx="2743200" cy="271452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3947" y="4001228"/>
            <a:ext cx="2743200" cy="2728711"/>
          </a:xfrm>
          <a:prstGeom prst="rect">
            <a:avLst/>
          </a:prstGeom>
        </p:spPr>
      </p:pic>
    </p:spTree>
    <p:extLst>
      <p:ext uri="{BB962C8B-B14F-4D97-AF65-F5344CB8AC3E}">
        <p14:creationId xmlns:p14="http://schemas.microsoft.com/office/powerpoint/2010/main" val="376316664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sz="5400" dirty="0" smtClean="0"/>
              <a:t>Thank you!  Questions?</a:t>
            </a:r>
            <a:endParaRPr lang="en-US" sz="5400" dirty="0"/>
          </a:p>
        </p:txBody>
      </p:sp>
      <p:sp>
        <p:nvSpPr>
          <p:cNvPr id="3" name="Subtitle 2"/>
          <p:cNvSpPr>
            <a:spLocks noGrp="1"/>
          </p:cNvSpPr>
          <p:nvPr>
            <p:ph type="subTitle" sz="quarter" idx="1"/>
          </p:nvPr>
        </p:nvSpPr>
        <p:spPr/>
        <p:txBody>
          <a:bodyPr/>
          <a:lstStyle/>
          <a:p>
            <a:endParaRPr lang="en-US" dirty="0"/>
          </a:p>
        </p:txBody>
      </p:sp>
    </p:spTree>
    <p:extLst>
      <p:ext uri="{BB962C8B-B14F-4D97-AF65-F5344CB8AC3E}">
        <p14:creationId xmlns:p14="http://schemas.microsoft.com/office/powerpoint/2010/main" val="414692296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a:themeElements>
    <a:clrScheme name="blank 1">
      <a:dk1>
        <a:srgbClr val="000000"/>
      </a:dk1>
      <a:lt1>
        <a:srgbClr val="FFFFFF"/>
      </a:lt1>
      <a:dk2>
        <a:srgbClr val="215E9B"/>
      </a:dk2>
      <a:lt2>
        <a:srgbClr val="FFFFFF"/>
      </a:lt2>
      <a:accent1>
        <a:srgbClr val="EAA200"/>
      </a:accent1>
      <a:accent2>
        <a:srgbClr val="008266"/>
      </a:accent2>
      <a:accent3>
        <a:srgbClr val="ABB6CB"/>
      </a:accent3>
      <a:accent4>
        <a:srgbClr val="DADADA"/>
      </a:accent4>
      <a:accent5>
        <a:srgbClr val="F3CEAA"/>
      </a:accent5>
      <a:accent6>
        <a:srgbClr val="00755C"/>
      </a:accent6>
      <a:hlink>
        <a:srgbClr val="E77003"/>
      </a:hlink>
      <a:folHlink>
        <a:srgbClr val="215E9B"/>
      </a:folHlink>
    </a:clrScheme>
    <a:fontScheme name="blank">
      <a:majorFont>
        <a:latin typeface="Futura Hv"/>
        <a:ea typeface=""/>
        <a:cs typeface=""/>
      </a:majorFont>
      <a:minorFont>
        <a:latin typeface="Futura B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lg" len="sm"/>
        </a:ln>
        <a:effectLst/>
      </a:spPr>
      <a:bodyPr vert="horz" wrap="squar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Futura Hv" pitchFamily="34"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lg" len="sm"/>
        </a:ln>
        <a:effectLst/>
      </a:spPr>
      <a:bodyPr vert="horz" wrap="squar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Futura Hv" pitchFamily="34" charset="0"/>
          </a:defRPr>
        </a:defPPr>
      </a:lstStyle>
    </a:lnDef>
  </a:objectDefaults>
  <a:extraClrSchemeLst>
    <a:extraClrScheme>
      <a:clrScheme name="blank 1">
        <a:dk1>
          <a:srgbClr val="000000"/>
        </a:dk1>
        <a:lt1>
          <a:srgbClr val="FFFFFF"/>
        </a:lt1>
        <a:dk2>
          <a:srgbClr val="215E9B"/>
        </a:dk2>
        <a:lt2>
          <a:srgbClr val="FFFFFF"/>
        </a:lt2>
        <a:accent1>
          <a:srgbClr val="EAA200"/>
        </a:accent1>
        <a:accent2>
          <a:srgbClr val="008266"/>
        </a:accent2>
        <a:accent3>
          <a:srgbClr val="ABB6CB"/>
        </a:accent3>
        <a:accent4>
          <a:srgbClr val="DADADA"/>
        </a:accent4>
        <a:accent5>
          <a:srgbClr val="F3CEAA"/>
        </a:accent5>
        <a:accent6>
          <a:srgbClr val="00755C"/>
        </a:accent6>
        <a:hlink>
          <a:srgbClr val="E77003"/>
        </a:hlink>
        <a:folHlink>
          <a:srgbClr val="215E9B"/>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73562</TotalTime>
  <Words>901</Words>
  <Application>Microsoft Office PowerPoint</Application>
  <PresentationFormat>Letter Paper (8.5x11 in)</PresentationFormat>
  <Paragraphs>52</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Futura Bk</vt:lpstr>
      <vt:lpstr>Futura Hv</vt:lpstr>
      <vt:lpstr>Wingdings</vt:lpstr>
      <vt:lpstr>blank</vt:lpstr>
      <vt:lpstr>Discovery of the     1906-D/O Barber Dime</vt:lpstr>
      <vt:lpstr>Discovery of the 1906-D/O Barber Dime</vt:lpstr>
      <vt:lpstr>1906-D/O Barber Dime –  The coin</vt:lpstr>
      <vt:lpstr>1906-D/O Barber Dime – Investigation</vt:lpstr>
      <vt:lpstr>1906-D/O Barber Dime –Confirmation</vt:lpstr>
      <vt:lpstr>1906-D/O Barber Dime –  Discovery Piece</vt:lpstr>
      <vt:lpstr>Thank you!  Questions?</vt:lpstr>
    </vt:vector>
  </TitlesOfParts>
  <Company>Compaq Computer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dc:creator>
  <cp:lastModifiedBy>John Frost</cp:lastModifiedBy>
  <cp:revision>233</cp:revision>
  <dcterms:created xsi:type="dcterms:W3CDTF">2002-05-03T21:01:29Z</dcterms:created>
  <dcterms:modified xsi:type="dcterms:W3CDTF">2016-03-10T20:37:07Z</dcterms:modified>
</cp:coreProperties>
</file>